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6.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tags/tag5.xml" ContentType="application/vnd.openxmlformats-officedocument.presentationml.tags+xml"/>
  <Override PartName="/ppt/tags/tag6.xml" ContentType="application/vnd.openxmlformats-officedocument.presentationml.tags+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tags/tag7.xml" ContentType="application/vnd.openxmlformats-officedocument.presentationml.tags+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tags/tag8.xml" ContentType="application/vnd.openxmlformats-officedocument.presentationml.tags+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tags/tag9.xml" ContentType="application/vnd.openxmlformats-officedocument.presentationml.tags+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14" r:id="rId6"/>
    <p:sldMasterId id="2147483732" r:id="rId7"/>
  </p:sldMasterIdLst>
  <p:notesMasterIdLst>
    <p:notesMasterId r:id="rId65"/>
  </p:notesMasterIdLst>
  <p:sldIdLst>
    <p:sldId id="256" r:id="rId8"/>
    <p:sldId id="543" r:id="rId9"/>
    <p:sldId id="521" r:id="rId10"/>
    <p:sldId id="544" r:id="rId11"/>
    <p:sldId id="522" r:id="rId12"/>
    <p:sldId id="523" r:id="rId13"/>
    <p:sldId id="524" r:id="rId14"/>
    <p:sldId id="525" r:id="rId15"/>
    <p:sldId id="257" r:id="rId16"/>
    <p:sldId id="506" r:id="rId17"/>
    <p:sldId id="507" r:id="rId18"/>
    <p:sldId id="508" r:id="rId19"/>
    <p:sldId id="509" r:id="rId20"/>
    <p:sldId id="510" r:id="rId21"/>
    <p:sldId id="511" r:id="rId22"/>
    <p:sldId id="512" r:id="rId23"/>
    <p:sldId id="513" r:id="rId24"/>
    <p:sldId id="514" r:id="rId25"/>
    <p:sldId id="515" r:id="rId26"/>
    <p:sldId id="516" r:id="rId27"/>
    <p:sldId id="517" r:id="rId28"/>
    <p:sldId id="518" r:id="rId29"/>
    <p:sldId id="519" r:id="rId30"/>
    <p:sldId id="501" r:id="rId31"/>
    <p:sldId id="502" r:id="rId32"/>
    <p:sldId id="503" r:id="rId33"/>
    <p:sldId id="500" r:id="rId34"/>
    <p:sldId id="258" r:id="rId35"/>
    <p:sldId id="317" r:id="rId36"/>
    <p:sldId id="526" r:id="rId37"/>
    <p:sldId id="504" r:id="rId38"/>
    <p:sldId id="505" r:id="rId39"/>
    <p:sldId id="527" r:id="rId40"/>
    <p:sldId id="528" r:id="rId41"/>
    <p:sldId id="529" r:id="rId42"/>
    <p:sldId id="546" r:id="rId43"/>
    <p:sldId id="530" r:id="rId44"/>
    <p:sldId id="548" r:id="rId45"/>
    <p:sldId id="531" r:id="rId46"/>
    <p:sldId id="532" r:id="rId47"/>
    <p:sldId id="558" r:id="rId48"/>
    <p:sldId id="559" r:id="rId49"/>
    <p:sldId id="538" r:id="rId50"/>
    <p:sldId id="547" r:id="rId51"/>
    <p:sldId id="560" r:id="rId52"/>
    <p:sldId id="565" r:id="rId53"/>
    <p:sldId id="291" r:id="rId54"/>
    <p:sldId id="292" r:id="rId55"/>
    <p:sldId id="566" r:id="rId56"/>
    <p:sldId id="391" r:id="rId57"/>
    <p:sldId id="259" r:id="rId58"/>
    <p:sldId id="267" r:id="rId59"/>
    <p:sldId id="288" r:id="rId60"/>
    <p:sldId id="289" r:id="rId61"/>
    <p:sldId id="290" r:id="rId62"/>
    <p:sldId id="568" r:id="rId63"/>
    <p:sldId id="540" r:id="rId6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76" autoAdjust="0"/>
    <p:restoredTop sz="96357" autoAdjust="0"/>
  </p:normalViewPr>
  <p:slideViewPr>
    <p:cSldViewPr snapToGrid="0">
      <p:cViewPr varScale="1">
        <p:scale>
          <a:sx n="86" d="100"/>
          <a:sy n="86" d="100"/>
        </p:scale>
        <p:origin x="15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slide" Target="slides/slide56.xml"/><Relationship Id="rId68"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61" Type="http://schemas.openxmlformats.org/officeDocument/2006/relationships/slide" Target="slides/slide54.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tableStyles" Target="tableStyles.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viewProps" Target="viewProps.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s>
</file>

<file path=ppt/diagrams/_rels/data1.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8.png"/><Relationship Id="rId6" Type="http://schemas.openxmlformats.org/officeDocument/2006/relationships/image" Target="../media/image14.svg"/><Relationship Id="rId5" Type="http://schemas.openxmlformats.org/officeDocument/2006/relationships/image" Target="../media/image10.png"/><Relationship Id="rId4" Type="http://schemas.openxmlformats.org/officeDocument/2006/relationships/image" Target="../media/image12.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25549D-F3BF-4A44-B27E-6D95E3EA3CDF}" type="doc">
      <dgm:prSet loTypeId="urn:microsoft.com/office/officeart/2018/5/layout/IconLeafLabelList" loCatId="icon" qsTypeId="urn:microsoft.com/office/officeart/2005/8/quickstyle/simple4" qsCatId="simple" csTypeId="urn:microsoft.com/office/officeart/2018/5/colors/Iconchunking_neutralicon_colorful1" csCatId="colorful" phldr="1"/>
      <dgm:spPr/>
      <dgm:t>
        <a:bodyPr/>
        <a:lstStyle/>
        <a:p>
          <a:endParaRPr lang="en-US"/>
        </a:p>
      </dgm:t>
    </dgm:pt>
    <dgm:pt modelId="{FC1795E1-E716-4E0A-ADCB-A6CD0B9DAC27}">
      <dgm:prSet custT="1"/>
      <dgm:spPr/>
      <dgm:t>
        <a:bodyPr/>
        <a:lstStyle/>
        <a:p>
          <a:pPr>
            <a:defRPr cap="all"/>
          </a:pPr>
          <a:r>
            <a:rPr lang="en-US" sz="1400" b="1" dirty="0"/>
            <a:t>Holistic Nurses draw from the basic and behavioral sciences; the foundation of Holistic Nursing is the sciences of holism, health, wellness, wellbeing, and healing. These include, but are not limited, to those that address: </a:t>
          </a:r>
        </a:p>
      </dgm:t>
    </dgm:pt>
    <dgm:pt modelId="{7B4F9E29-BCD4-4C68-ADCE-ED30C5D5E581}" type="parTrans" cxnId="{22FED1C3-05D6-4FE5-B718-E8366AF8C9AA}">
      <dgm:prSet/>
      <dgm:spPr/>
      <dgm:t>
        <a:bodyPr/>
        <a:lstStyle/>
        <a:p>
          <a:endParaRPr lang="en-US" sz="2400" b="1"/>
        </a:p>
      </dgm:t>
    </dgm:pt>
    <dgm:pt modelId="{30623219-F953-473C-8AA7-7AD59D032413}" type="sibTrans" cxnId="{22FED1C3-05D6-4FE5-B718-E8366AF8C9AA}">
      <dgm:prSet/>
      <dgm:spPr/>
      <dgm:t>
        <a:bodyPr/>
        <a:lstStyle/>
        <a:p>
          <a:endParaRPr lang="en-US" sz="2400" b="1"/>
        </a:p>
      </dgm:t>
    </dgm:pt>
    <dgm:pt modelId="{DCC7C9CF-B02C-4BF8-A2DC-82390ABF0BE9}">
      <dgm:prSet custT="1"/>
      <dgm:spPr/>
      <dgm:t>
        <a:bodyPr/>
        <a:lstStyle/>
        <a:p>
          <a:pPr>
            <a:defRPr cap="all"/>
          </a:pPr>
          <a:r>
            <a:rPr lang="en-US" sz="1400" b="1"/>
            <a:t>•Normal, healthy processes such as anatomy, physiology, microbiology, chemistry, psychobiology and psychoneuroimmunology</a:t>
          </a:r>
        </a:p>
      </dgm:t>
    </dgm:pt>
    <dgm:pt modelId="{5173472D-7DC6-49E9-8BED-D150C04FC79E}" type="parTrans" cxnId="{099131F0-8C16-4CA8-BCEC-1E60798CFBC4}">
      <dgm:prSet/>
      <dgm:spPr/>
      <dgm:t>
        <a:bodyPr/>
        <a:lstStyle/>
        <a:p>
          <a:endParaRPr lang="en-US" sz="2400" b="1"/>
        </a:p>
      </dgm:t>
    </dgm:pt>
    <dgm:pt modelId="{F8EFEF4D-137F-46F5-8C8B-A285FEA1F71E}" type="sibTrans" cxnId="{099131F0-8C16-4CA8-BCEC-1E60798CFBC4}">
      <dgm:prSet/>
      <dgm:spPr/>
      <dgm:t>
        <a:bodyPr/>
        <a:lstStyle/>
        <a:p>
          <a:endParaRPr lang="en-US" sz="2400" b="1"/>
        </a:p>
      </dgm:t>
    </dgm:pt>
    <dgm:pt modelId="{9460CC81-1740-42CA-853D-3B08B4624081}">
      <dgm:prSet custT="1"/>
      <dgm:spPr/>
      <dgm:t>
        <a:bodyPr/>
        <a:lstStyle/>
        <a:p>
          <a:pPr>
            <a:defRPr cap="all"/>
          </a:pPr>
          <a:r>
            <a:rPr lang="en-US" sz="1400" b="1"/>
            <a:t>•Energy theories based on quantum physics </a:t>
          </a:r>
        </a:p>
      </dgm:t>
    </dgm:pt>
    <dgm:pt modelId="{625A03B6-E550-4098-8AD8-1CA9F78A4E81}" type="parTrans" cxnId="{A2A4AC30-A3C8-4923-8CB6-767A15D42D6C}">
      <dgm:prSet/>
      <dgm:spPr/>
      <dgm:t>
        <a:bodyPr/>
        <a:lstStyle/>
        <a:p>
          <a:endParaRPr lang="en-US" sz="2400" b="1"/>
        </a:p>
      </dgm:t>
    </dgm:pt>
    <dgm:pt modelId="{B5515764-3F33-4E4F-B553-F47CEFE7B024}" type="sibTrans" cxnId="{A2A4AC30-A3C8-4923-8CB6-767A15D42D6C}">
      <dgm:prSet/>
      <dgm:spPr/>
      <dgm:t>
        <a:bodyPr/>
        <a:lstStyle/>
        <a:p>
          <a:endParaRPr lang="en-US" sz="2400" b="1"/>
        </a:p>
      </dgm:t>
    </dgm:pt>
    <dgm:pt modelId="{A61D4A1C-C402-4650-8654-CBC6042CAC46}">
      <dgm:prSet custT="1"/>
      <dgm:spPr/>
      <dgm:t>
        <a:bodyPr/>
        <a:lstStyle/>
        <a:p>
          <a:pPr>
            <a:defRPr cap="all"/>
          </a:pPr>
          <a:r>
            <a:rPr lang="en-US" sz="1400" b="1"/>
            <a:t>•Human growth and development from conception through transcendence. </a:t>
          </a:r>
        </a:p>
      </dgm:t>
    </dgm:pt>
    <dgm:pt modelId="{7C6C685F-E5C1-49C1-AE48-8EAAF3D430EC}" type="parTrans" cxnId="{6895BF69-3A30-48C2-A338-64FE7A25F69F}">
      <dgm:prSet/>
      <dgm:spPr/>
      <dgm:t>
        <a:bodyPr/>
        <a:lstStyle/>
        <a:p>
          <a:endParaRPr lang="en-US" sz="2400" b="1"/>
        </a:p>
      </dgm:t>
    </dgm:pt>
    <dgm:pt modelId="{48F61CEB-65D4-4379-8335-4D00475C78AD}" type="sibTrans" cxnId="{6895BF69-3A30-48C2-A338-64FE7A25F69F}">
      <dgm:prSet/>
      <dgm:spPr/>
      <dgm:t>
        <a:bodyPr/>
        <a:lstStyle/>
        <a:p>
          <a:endParaRPr lang="en-US" sz="2400" b="1"/>
        </a:p>
      </dgm:t>
    </dgm:pt>
    <dgm:pt modelId="{0BBACE11-31CC-4071-B41F-2425D518ABE6}" type="pres">
      <dgm:prSet presAssocID="{1325549D-F3BF-4A44-B27E-6D95E3EA3CDF}" presName="root" presStyleCnt="0">
        <dgm:presLayoutVars>
          <dgm:dir/>
          <dgm:resizeHandles val="exact"/>
        </dgm:presLayoutVars>
      </dgm:prSet>
      <dgm:spPr/>
      <dgm:t>
        <a:bodyPr/>
        <a:lstStyle/>
        <a:p>
          <a:endParaRPr lang="en-US"/>
        </a:p>
      </dgm:t>
    </dgm:pt>
    <dgm:pt modelId="{B8C311CD-9235-41A9-9765-A3D172DCBFF7}" type="pres">
      <dgm:prSet presAssocID="{FC1795E1-E716-4E0A-ADCB-A6CD0B9DAC27}" presName="compNode" presStyleCnt="0"/>
      <dgm:spPr/>
    </dgm:pt>
    <dgm:pt modelId="{33968928-51A9-413D-9392-96A94D52CA92}" type="pres">
      <dgm:prSet presAssocID="{FC1795E1-E716-4E0A-ADCB-A6CD0B9DAC27}" presName="iconBgRect" presStyleLbl="bgShp" presStyleIdx="0" presStyleCnt="4"/>
      <dgm:spPr>
        <a:prstGeom prst="round2DiagRect">
          <a:avLst>
            <a:gd name="adj1" fmla="val 29727"/>
            <a:gd name="adj2" fmla="val 0"/>
          </a:avLst>
        </a:prstGeom>
      </dgm:spPr>
    </dgm:pt>
    <dgm:pt modelId="{BBE48088-F289-46CC-BB67-2E9A79B212EF}" type="pres">
      <dgm:prSet presAssocID="{FC1795E1-E716-4E0A-ADCB-A6CD0B9DAC27}"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Stethoscope"/>
        </a:ext>
      </dgm:extLst>
    </dgm:pt>
    <dgm:pt modelId="{B1240F94-32F8-491D-B005-123239625945}" type="pres">
      <dgm:prSet presAssocID="{FC1795E1-E716-4E0A-ADCB-A6CD0B9DAC27}" presName="spaceRect" presStyleCnt="0"/>
      <dgm:spPr/>
    </dgm:pt>
    <dgm:pt modelId="{F47BDF9B-74E9-4D28-BDE1-1AC0E578E8EE}" type="pres">
      <dgm:prSet presAssocID="{FC1795E1-E716-4E0A-ADCB-A6CD0B9DAC27}" presName="textRect" presStyleLbl="revTx" presStyleIdx="0" presStyleCnt="4">
        <dgm:presLayoutVars>
          <dgm:chMax val="1"/>
          <dgm:chPref val="1"/>
        </dgm:presLayoutVars>
      </dgm:prSet>
      <dgm:spPr/>
      <dgm:t>
        <a:bodyPr/>
        <a:lstStyle/>
        <a:p>
          <a:endParaRPr lang="en-US"/>
        </a:p>
      </dgm:t>
    </dgm:pt>
    <dgm:pt modelId="{3ABA38D3-B5CD-445A-B930-F39D07C5084F}" type="pres">
      <dgm:prSet presAssocID="{30623219-F953-473C-8AA7-7AD59D032413}" presName="sibTrans" presStyleCnt="0"/>
      <dgm:spPr/>
    </dgm:pt>
    <dgm:pt modelId="{F9E6C789-AF91-4877-AE04-0794FEAB6A4B}" type="pres">
      <dgm:prSet presAssocID="{DCC7C9CF-B02C-4BF8-A2DC-82390ABF0BE9}" presName="compNode" presStyleCnt="0"/>
      <dgm:spPr/>
    </dgm:pt>
    <dgm:pt modelId="{677B572A-CEA2-47BF-A1FD-D4044881F8ED}" type="pres">
      <dgm:prSet presAssocID="{DCC7C9CF-B02C-4BF8-A2DC-82390ABF0BE9}" presName="iconBgRect" presStyleLbl="bgShp" presStyleIdx="1" presStyleCnt="4"/>
      <dgm:spPr>
        <a:prstGeom prst="round2DiagRect">
          <a:avLst>
            <a:gd name="adj1" fmla="val 29727"/>
            <a:gd name="adj2" fmla="val 0"/>
          </a:avLst>
        </a:prstGeom>
      </dgm:spPr>
    </dgm:pt>
    <dgm:pt modelId="{D898DD26-EE0F-4E03-9442-26EDBE8E282A}" type="pres">
      <dgm:prSet presAssocID="{DCC7C9CF-B02C-4BF8-A2DC-82390ABF0BE9}"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Brain"/>
        </a:ext>
      </dgm:extLst>
    </dgm:pt>
    <dgm:pt modelId="{F19935EC-CFC0-47CB-902F-5F9472E890CF}" type="pres">
      <dgm:prSet presAssocID="{DCC7C9CF-B02C-4BF8-A2DC-82390ABF0BE9}" presName="spaceRect" presStyleCnt="0"/>
      <dgm:spPr/>
    </dgm:pt>
    <dgm:pt modelId="{2C848757-D84E-4A1C-BAFE-87B82072854D}" type="pres">
      <dgm:prSet presAssocID="{DCC7C9CF-B02C-4BF8-A2DC-82390ABF0BE9}" presName="textRect" presStyleLbl="revTx" presStyleIdx="1" presStyleCnt="4">
        <dgm:presLayoutVars>
          <dgm:chMax val="1"/>
          <dgm:chPref val="1"/>
        </dgm:presLayoutVars>
      </dgm:prSet>
      <dgm:spPr/>
      <dgm:t>
        <a:bodyPr/>
        <a:lstStyle/>
        <a:p>
          <a:endParaRPr lang="en-US"/>
        </a:p>
      </dgm:t>
    </dgm:pt>
    <dgm:pt modelId="{5355DF5C-F964-4549-9D69-FD1A5684918E}" type="pres">
      <dgm:prSet presAssocID="{F8EFEF4D-137F-46F5-8C8B-A285FEA1F71E}" presName="sibTrans" presStyleCnt="0"/>
      <dgm:spPr/>
    </dgm:pt>
    <dgm:pt modelId="{87CC987C-69C5-4A7C-8A2B-9D9B12EED3E4}" type="pres">
      <dgm:prSet presAssocID="{9460CC81-1740-42CA-853D-3B08B4624081}" presName="compNode" presStyleCnt="0"/>
      <dgm:spPr/>
    </dgm:pt>
    <dgm:pt modelId="{E7AC0C84-66A8-42F2-97A2-D7F966F49F21}" type="pres">
      <dgm:prSet presAssocID="{9460CC81-1740-42CA-853D-3B08B4624081}" presName="iconBgRect" presStyleLbl="bgShp" presStyleIdx="2" presStyleCnt="4"/>
      <dgm:spPr>
        <a:prstGeom prst="round2DiagRect">
          <a:avLst>
            <a:gd name="adj1" fmla="val 29727"/>
            <a:gd name="adj2" fmla="val 0"/>
          </a:avLst>
        </a:prstGeom>
      </dgm:spPr>
    </dgm:pt>
    <dgm:pt modelId="{53D09F4E-ADAA-4AB3-90AF-BDE47B063CAA}" type="pres">
      <dgm:prSet presAssocID="{9460CC81-1740-42CA-853D-3B08B4624081}"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id="0" name="" descr="Atom"/>
        </a:ext>
      </dgm:extLst>
    </dgm:pt>
    <dgm:pt modelId="{5802234B-9657-458C-B210-B3C331CF26CE}" type="pres">
      <dgm:prSet presAssocID="{9460CC81-1740-42CA-853D-3B08B4624081}" presName="spaceRect" presStyleCnt="0"/>
      <dgm:spPr/>
    </dgm:pt>
    <dgm:pt modelId="{328E5EEB-FBD3-46B5-AB5C-A8913F209545}" type="pres">
      <dgm:prSet presAssocID="{9460CC81-1740-42CA-853D-3B08B4624081}" presName="textRect" presStyleLbl="revTx" presStyleIdx="2" presStyleCnt="4">
        <dgm:presLayoutVars>
          <dgm:chMax val="1"/>
          <dgm:chPref val="1"/>
        </dgm:presLayoutVars>
      </dgm:prSet>
      <dgm:spPr/>
      <dgm:t>
        <a:bodyPr/>
        <a:lstStyle/>
        <a:p>
          <a:endParaRPr lang="en-US"/>
        </a:p>
      </dgm:t>
    </dgm:pt>
    <dgm:pt modelId="{9AF0A4DC-0D7E-4456-8A02-EDE89B6D6FB2}" type="pres">
      <dgm:prSet presAssocID="{B5515764-3F33-4E4F-B553-F47CEFE7B024}" presName="sibTrans" presStyleCnt="0"/>
      <dgm:spPr/>
    </dgm:pt>
    <dgm:pt modelId="{3795094A-E2BB-4E92-9011-C435738D2B06}" type="pres">
      <dgm:prSet presAssocID="{A61D4A1C-C402-4650-8654-CBC6042CAC46}" presName="compNode" presStyleCnt="0"/>
      <dgm:spPr/>
    </dgm:pt>
    <dgm:pt modelId="{12066277-864D-4364-9ED4-BF2620BB59FE}" type="pres">
      <dgm:prSet presAssocID="{A61D4A1C-C402-4650-8654-CBC6042CAC46}" presName="iconBgRect" presStyleLbl="bgShp" presStyleIdx="3" presStyleCnt="4"/>
      <dgm:spPr>
        <a:prstGeom prst="round2DiagRect">
          <a:avLst>
            <a:gd name="adj1" fmla="val 29727"/>
            <a:gd name="adj2" fmla="val 0"/>
          </a:avLst>
        </a:prstGeom>
      </dgm:spPr>
    </dgm:pt>
    <dgm:pt modelId="{7D7D3DAB-40DB-469F-9B37-DACE126CD171}" type="pres">
      <dgm:prSet presAssocID="{A61D4A1C-C402-4650-8654-CBC6042CAC46}"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extLst>
        <a:ext uri="{E40237B7-FDA0-4F09-8148-C483321AD2D9}">
          <dgm14:cNvPr xmlns:dgm14="http://schemas.microsoft.com/office/drawing/2010/diagram" id="0" name="" descr="Head with Gears"/>
        </a:ext>
      </dgm:extLst>
    </dgm:pt>
    <dgm:pt modelId="{27630054-E286-40D5-8C39-933998914D50}" type="pres">
      <dgm:prSet presAssocID="{A61D4A1C-C402-4650-8654-CBC6042CAC46}" presName="spaceRect" presStyleCnt="0"/>
      <dgm:spPr/>
    </dgm:pt>
    <dgm:pt modelId="{1C4B78B8-DC7D-44E1-B02C-A120349631A3}" type="pres">
      <dgm:prSet presAssocID="{A61D4A1C-C402-4650-8654-CBC6042CAC46}" presName="textRect" presStyleLbl="revTx" presStyleIdx="3" presStyleCnt="4">
        <dgm:presLayoutVars>
          <dgm:chMax val="1"/>
          <dgm:chPref val="1"/>
        </dgm:presLayoutVars>
      </dgm:prSet>
      <dgm:spPr/>
      <dgm:t>
        <a:bodyPr/>
        <a:lstStyle/>
        <a:p>
          <a:endParaRPr lang="en-US"/>
        </a:p>
      </dgm:t>
    </dgm:pt>
  </dgm:ptLst>
  <dgm:cxnLst>
    <dgm:cxn modelId="{6895BF69-3A30-48C2-A338-64FE7A25F69F}" srcId="{1325549D-F3BF-4A44-B27E-6D95E3EA3CDF}" destId="{A61D4A1C-C402-4650-8654-CBC6042CAC46}" srcOrd="3" destOrd="0" parTransId="{7C6C685F-E5C1-49C1-AE48-8EAAF3D430EC}" sibTransId="{48F61CEB-65D4-4379-8335-4D00475C78AD}"/>
    <dgm:cxn modelId="{099131F0-8C16-4CA8-BCEC-1E60798CFBC4}" srcId="{1325549D-F3BF-4A44-B27E-6D95E3EA3CDF}" destId="{DCC7C9CF-B02C-4BF8-A2DC-82390ABF0BE9}" srcOrd="1" destOrd="0" parTransId="{5173472D-7DC6-49E9-8BED-D150C04FC79E}" sibTransId="{F8EFEF4D-137F-46F5-8C8B-A285FEA1F71E}"/>
    <dgm:cxn modelId="{EC18D9A7-FCAC-4080-A480-E2553B5324B3}" type="presOf" srcId="{1325549D-F3BF-4A44-B27E-6D95E3EA3CDF}" destId="{0BBACE11-31CC-4071-B41F-2425D518ABE6}" srcOrd="0" destOrd="0" presId="urn:microsoft.com/office/officeart/2018/5/layout/IconLeafLabelList"/>
    <dgm:cxn modelId="{22FED1C3-05D6-4FE5-B718-E8366AF8C9AA}" srcId="{1325549D-F3BF-4A44-B27E-6D95E3EA3CDF}" destId="{FC1795E1-E716-4E0A-ADCB-A6CD0B9DAC27}" srcOrd="0" destOrd="0" parTransId="{7B4F9E29-BCD4-4C68-ADCE-ED30C5D5E581}" sibTransId="{30623219-F953-473C-8AA7-7AD59D032413}"/>
    <dgm:cxn modelId="{A2A4AC30-A3C8-4923-8CB6-767A15D42D6C}" srcId="{1325549D-F3BF-4A44-B27E-6D95E3EA3CDF}" destId="{9460CC81-1740-42CA-853D-3B08B4624081}" srcOrd="2" destOrd="0" parTransId="{625A03B6-E550-4098-8AD8-1CA9F78A4E81}" sibTransId="{B5515764-3F33-4E4F-B553-F47CEFE7B024}"/>
    <dgm:cxn modelId="{4E4AF815-68AA-447A-80DC-7F8DA051690D}" type="presOf" srcId="{A61D4A1C-C402-4650-8654-CBC6042CAC46}" destId="{1C4B78B8-DC7D-44E1-B02C-A120349631A3}" srcOrd="0" destOrd="0" presId="urn:microsoft.com/office/officeart/2018/5/layout/IconLeafLabelList"/>
    <dgm:cxn modelId="{4B9566B7-AD6B-4FD1-BEE9-662064F4C72F}" type="presOf" srcId="{9460CC81-1740-42CA-853D-3B08B4624081}" destId="{328E5EEB-FBD3-46B5-AB5C-A8913F209545}" srcOrd="0" destOrd="0" presId="urn:microsoft.com/office/officeart/2018/5/layout/IconLeafLabelList"/>
    <dgm:cxn modelId="{A8D3D632-8354-4D4C-887C-464C3941E115}" type="presOf" srcId="{FC1795E1-E716-4E0A-ADCB-A6CD0B9DAC27}" destId="{F47BDF9B-74E9-4D28-BDE1-1AC0E578E8EE}" srcOrd="0" destOrd="0" presId="urn:microsoft.com/office/officeart/2018/5/layout/IconLeafLabelList"/>
    <dgm:cxn modelId="{CEF5F165-7452-4ABC-83E0-3ADC411701B6}" type="presOf" srcId="{DCC7C9CF-B02C-4BF8-A2DC-82390ABF0BE9}" destId="{2C848757-D84E-4A1C-BAFE-87B82072854D}" srcOrd="0" destOrd="0" presId="urn:microsoft.com/office/officeart/2018/5/layout/IconLeafLabelList"/>
    <dgm:cxn modelId="{42C0673A-DD7F-468F-AF12-1FED2C154220}" type="presParOf" srcId="{0BBACE11-31CC-4071-B41F-2425D518ABE6}" destId="{B8C311CD-9235-41A9-9765-A3D172DCBFF7}" srcOrd="0" destOrd="0" presId="urn:microsoft.com/office/officeart/2018/5/layout/IconLeafLabelList"/>
    <dgm:cxn modelId="{760CD8C9-0E8C-4C1C-B465-932DAC527B32}" type="presParOf" srcId="{B8C311CD-9235-41A9-9765-A3D172DCBFF7}" destId="{33968928-51A9-413D-9392-96A94D52CA92}" srcOrd="0" destOrd="0" presId="urn:microsoft.com/office/officeart/2018/5/layout/IconLeafLabelList"/>
    <dgm:cxn modelId="{2F26E504-881A-478D-A3D9-6DF7CD9D623A}" type="presParOf" srcId="{B8C311CD-9235-41A9-9765-A3D172DCBFF7}" destId="{BBE48088-F289-46CC-BB67-2E9A79B212EF}" srcOrd="1" destOrd="0" presId="urn:microsoft.com/office/officeart/2018/5/layout/IconLeafLabelList"/>
    <dgm:cxn modelId="{817939E0-40B1-46F7-9912-3448D7A05E0C}" type="presParOf" srcId="{B8C311CD-9235-41A9-9765-A3D172DCBFF7}" destId="{B1240F94-32F8-491D-B005-123239625945}" srcOrd="2" destOrd="0" presId="urn:microsoft.com/office/officeart/2018/5/layout/IconLeafLabelList"/>
    <dgm:cxn modelId="{454DFDE4-2851-4554-A540-4CECE51E7E9B}" type="presParOf" srcId="{B8C311CD-9235-41A9-9765-A3D172DCBFF7}" destId="{F47BDF9B-74E9-4D28-BDE1-1AC0E578E8EE}" srcOrd="3" destOrd="0" presId="urn:microsoft.com/office/officeart/2018/5/layout/IconLeafLabelList"/>
    <dgm:cxn modelId="{ED630D67-8CAF-41C1-8E5B-0A44E2A7ECB6}" type="presParOf" srcId="{0BBACE11-31CC-4071-B41F-2425D518ABE6}" destId="{3ABA38D3-B5CD-445A-B930-F39D07C5084F}" srcOrd="1" destOrd="0" presId="urn:microsoft.com/office/officeart/2018/5/layout/IconLeafLabelList"/>
    <dgm:cxn modelId="{4CD59F72-419A-41ED-BE2B-4FB8E18548A8}" type="presParOf" srcId="{0BBACE11-31CC-4071-B41F-2425D518ABE6}" destId="{F9E6C789-AF91-4877-AE04-0794FEAB6A4B}" srcOrd="2" destOrd="0" presId="urn:microsoft.com/office/officeart/2018/5/layout/IconLeafLabelList"/>
    <dgm:cxn modelId="{360B905D-C4B5-4C35-AAE1-7F225C25F98B}" type="presParOf" srcId="{F9E6C789-AF91-4877-AE04-0794FEAB6A4B}" destId="{677B572A-CEA2-47BF-A1FD-D4044881F8ED}" srcOrd="0" destOrd="0" presId="urn:microsoft.com/office/officeart/2018/5/layout/IconLeafLabelList"/>
    <dgm:cxn modelId="{F77DD483-5A08-48B3-AFD1-ADFDF21314BA}" type="presParOf" srcId="{F9E6C789-AF91-4877-AE04-0794FEAB6A4B}" destId="{D898DD26-EE0F-4E03-9442-26EDBE8E282A}" srcOrd="1" destOrd="0" presId="urn:microsoft.com/office/officeart/2018/5/layout/IconLeafLabelList"/>
    <dgm:cxn modelId="{DDBE0DAB-3146-428C-86EB-F1412E50F8D9}" type="presParOf" srcId="{F9E6C789-AF91-4877-AE04-0794FEAB6A4B}" destId="{F19935EC-CFC0-47CB-902F-5F9472E890CF}" srcOrd="2" destOrd="0" presId="urn:microsoft.com/office/officeart/2018/5/layout/IconLeafLabelList"/>
    <dgm:cxn modelId="{3247232B-B6EF-4CA8-B1A3-3DAA6D203666}" type="presParOf" srcId="{F9E6C789-AF91-4877-AE04-0794FEAB6A4B}" destId="{2C848757-D84E-4A1C-BAFE-87B82072854D}" srcOrd="3" destOrd="0" presId="urn:microsoft.com/office/officeart/2018/5/layout/IconLeafLabelList"/>
    <dgm:cxn modelId="{8D6A0012-BE64-4673-8204-32BDDBAACF0A}" type="presParOf" srcId="{0BBACE11-31CC-4071-B41F-2425D518ABE6}" destId="{5355DF5C-F964-4549-9D69-FD1A5684918E}" srcOrd="3" destOrd="0" presId="urn:microsoft.com/office/officeart/2018/5/layout/IconLeafLabelList"/>
    <dgm:cxn modelId="{8D5F3B0B-3CDB-458D-92C6-50CA00E76614}" type="presParOf" srcId="{0BBACE11-31CC-4071-B41F-2425D518ABE6}" destId="{87CC987C-69C5-4A7C-8A2B-9D9B12EED3E4}" srcOrd="4" destOrd="0" presId="urn:microsoft.com/office/officeart/2018/5/layout/IconLeafLabelList"/>
    <dgm:cxn modelId="{BB20D6E0-4C5B-42E9-B9C2-4D36A24401B0}" type="presParOf" srcId="{87CC987C-69C5-4A7C-8A2B-9D9B12EED3E4}" destId="{E7AC0C84-66A8-42F2-97A2-D7F966F49F21}" srcOrd="0" destOrd="0" presId="urn:microsoft.com/office/officeart/2018/5/layout/IconLeafLabelList"/>
    <dgm:cxn modelId="{7DA0B15C-E883-4A12-A801-C15400384376}" type="presParOf" srcId="{87CC987C-69C5-4A7C-8A2B-9D9B12EED3E4}" destId="{53D09F4E-ADAA-4AB3-90AF-BDE47B063CAA}" srcOrd="1" destOrd="0" presId="urn:microsoft.com/office/officeart/2018/5/layout/IconLeafLabelList"/>
    <dgm:cxn modelId="{816AE416-CD11-4CBB-A4F4-A4361658404B}" type="presParOf" srcId="{87CC987C-69C5-4A7C-8A2B-9D9B12EED3E4}" destId="{5802234B-9657-458C-B210-B3C331CF26CE}" srcOrd="2" destOrd="0" presId="urn:microsoft.com/office/officeart/2018/5/layout/IconLeafLabelList"/>
    <dgm:cxn modelId="{A69245A8-5AEE-4654-B4BB-1B8C10DF8D5C}" type="presParOf" srcId="{87CC987C-69C5-4A7C-8A2B-9D9B12EED3E4}" destId="{328E5EEB-FBD3-46B5-AB5C-A8913F209545}" srcOrd="3" destOrd="0" presId="urn:microsoft.com/office/officeart/2018/5/layout/IconLeafLabelList"/>
    <dgm:cxn modelId="{FED2AD18-2BA8-4125-B6A4-271E352569E7}" type="presParOf" srcId="{0BBACE11-31CC-4071-B41F-2425D518ABE6}" destId="{9AF0A4DC-0D7E-4456-8A02-EDE89B6D6FB2}" srcOrd="5" destOrd="0" presId="urn:microsoft.com/office/officeart/2018/5/layout/IconLeafLabelList"/>
    <dgm:cxn modelId="{E8BDB9C7-6B72-4A03-9F1F-948417808E6F}" type="presParOf" srcId="{0BBACE11-31CC-4071-B41F-2425D518ABE6}" destId="{3795094A-E2BB-4E92-9011-C435738D2B06}" srcOrd="6" destOrd="0" presId="urn:microsoft.com/office/officeart/2018/5/layout/IconLeafLabelList"/>
    <dgm:cxn modelId="{0B1036B1-0927-48E7-BE91-8F7D103018D9}" type="presParOf" srcId="{3795094A-E2BB-4E92-9011-C435738D2B06}" destId="{12066277-864D-4364-9ED4-BF2620BB59FE}" srcOrd="0" destOrd="0" presId="urn:microsoft.com/office/officeart/2018/5/layout/IconLeafLabelList"/>
    <dgm:cxn modelId="{197D88E6-D6D3-4515-967D-E6334C8B05E9}" type="presParOf" srcId="{3795094A-E2BB-4E92-9011-C435738D2B06}" destId="{7D7D3DAB-40DB-469F-9B37-DACE126CD171}" srcOrd="1" destOrd="0" presId="urn:microsoft.com/office/officeart/2018/5/layout/IconLeafLabelList"/>
    <dgm:cxn modelId="{80130D08-519F-48E0-AB00-A2F56EDB0B42}" type="presParOf" srcId="{3795094A-E2BB-4E92-9011-C435738D2B06}" destId="{27630054-E286-40D5-8C39-933998914D50}" srcOrd="2" destOrd="0" presId="urn:microsoft.com/office/officeart/2018/5/layout/IconLeafLabelList"/>
    <dgm:cxn modelId="{C30449D2-23D3-4B67-80B0-4A59A13E534F}" type="presParOf" srcId="{3795094A-E2BB-4E92-9011-C435738D2B06}" destId="{1C4B78B8-DC7D-44E1-B02C-A120349631A3}"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6D47D67-60F8-48BF-BD76-AA8C0E583308}"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5B97EC48-6942-4B76-AAE8-58594D393E81}">
      <dgm:prSet/>
      <dgm:spPr/>
      <dgm:t>
        <a:bodyPr/>
        <a:lstStyle/>
        <a:p>
          <a:r>
            <a:rPr lang="en-US"/>
            <a:t>Children who experience severe neglect early in life while in institutional settings often have deceased electrical activity in their brains, decreased metabolism, and poorer connections between areas of the brain that are key to integrating complex information.</a:t>
          </a:r>
        </a:p>
      </dgm:t>
    </dgm:pt>
    <dgm:pt modelId="{584C1BDD-0829-4234-8C8F-663DDA9FE7E9}" type="parTrans" cxnId="{54A499EC-03AA-4C8B-995A-4811636995DC}">
      <dgm:prSet/>
      <dgm:spPr/>
      <dgm:t>
        <a:bodyPr/>
        <a:lstStyle/>
        <a:p>
          <a:endParaRPr lang="en-US"/>
        </a:p>
      </dgm:t>
    </dgm:pt>
    <dgm:pt modelId="{8B98BED5-DD66-4C17-8116-2C35FFB4F219}" type="sibTrans" cxnId="{54A499EC-03AA-4C8B-995A-4811636995DC}">
      <dgm:prSet/>
      <dgm:spPr/>
      <dgm:t>
        <a:bodyPr/>
        <a:lstStyle/>
        <a:p>
          <a:endParaRPr lang="en-US"/>
        </a:p>
      </dgm:t>
    </dgm:pt>
    <dgm:pt modelId="{9396C43D-2564-44A4-94F5-2A66C4859E80}">
      <dgm:prSet/>
      <dgm:spPr/>
      <dgm:t>
        <a:bodyPr/>
        <a:lstStyle/>
        <a:p>
          <a:r>
            <a:rPr lang="en-US"/>
            <a:t>Malnutrition, a form of neglect, impairs brain development and function.</a:t>
          </a:r>
        </a:p>
      </dgm:t>
    </dgm:pt>
    <dgm:pt modelId="{C02CF5C3-EF1A-4ABB-A194-3D7314CDFCD9}" type="parTrans" cxnId="{31E06D14-FADC-48D0-87E0-8252B987BF0A}">
      <dgm:prSet/>
      <dgm:spPr/>
      <dgm:t>
        <a:bodyPr/>
        <a:lstStyle/>
        <a:p>
          <a:endParaRPr lang="en-US"/>
        </a:p>
      </dgm:t>
    </dgm:pt>
    <dgm:pt modelId="{4964DAA3-E604-40B8-B876-8BAEB15F680C}" type="sibTrans" cxnId="{31E06D14-FADC-48D0-87E0-8252B987BF0A}">
      <dgm:prSet/>
      <dgm:spPr/>
      <dgm:t>
        <a:bodyPr/>
        <a:lstStyle/>
        <a:p>
          <a:endParaRPr lang="en-US"/>
        </a:p>
      </dgm:t>
    </dgm:pt>
    <dgm:pt modelId="{9B0A846E-DD99-46F3-B8D6-39EA6A638DFD}">
      <dgm:prSet/>
      <dgm:spPr/>
      <dgm:t>
        <a:bodyPr/>
        <a:lstStyle/>
        <a:p>
          <a:r>
            <a:rPr lang="en-US"/>
            <a:t>Reference: National Council on the Developing Child, 2012</a:t>
          </a:r>
        </a:p>
      </dgm:t>
    </dgm:pt>
    <dgm:pt modelId="{C227D5B4-004E-4703-8D9A-04FA7A94BC5F}" type="parTrans" cxnId="{22F7B2BA-26FF-4A7A-ACDB-ED9BE3399A44}">
      <dgm:prSet/>
      <dgm:spPr/>
      <dgm:t>
        <a:bodyPr/>
        <a:lstStyle/>
        <a:p>
          <a:endParaRPr lang="en-US"/>
        </a:p>
      </dgm:t>
    </dgm:pt>
    <dgm:pt modelId="{985431E3-C50D-47FE-8FC4-74CA3BD1004C}" type="sibTrans" cxnId="{22F7B2BA-26FF-4A7A-ACDB-ED9BE3399A44}">
      <dgm:prSet/>
      <dgm:spPr/>
      <dgm:t>
        <a:bodyPr/>
        <a:lstStyle/>
        <a:p>
          <a:endParaRPr lang="en-US"/>
        </a:p>
      </dgm:t>
    </dgm:pt>
    <dgm:pt modelId="{B19CC31D-6FBA-4665-8219-2587DBA37144}" type="pres">
      <dgm:prSet presAssocID="{86D47D67-60F8-48BF-BD76-AA8C0E583308}" presName="linear" presStyleCnt="0">
        <dgm:presLayoutVars>
          <dgm:animLvl val="lvl"/>
          <dgm:resizeHandles val="exact"/>
        </dgm:presLayoutVars>
      </dgm:prSet>
      <dgm:spPr/>
      <dgm:t>
        <a:bodyPr/>
        <a:lstStyle/>
        <a:p>
          <a:endParaRPr lang="en-US"/>
        </a:p>
      </dgm:t>
    </dgm:pt>
    <dgm:pt modelId="{622C3C88-2EBC-45CA-AA43-85DE400421D5}" type="pres">
      <dgm:prSet presAssocID="{5B97EC48-6942-4B76-AAE8-58594D393E81}" presName="parentText" presStyleLbl="node1" presStyleIdx="0" presStyleCnt="3">
        <dgm:presLayoutVars>
          <dgm:chMax val="0"/>
          <dgm:bulletEnabled val="1"/>
        </dgm:presLayoutVars>
      </dgm:prSet>
      <dgm:spPr/>
      <dgm:t>
        <a:bodyPr/>
        <a:lstStyle/>
        <a:p>
          <a:endParaRPr lang="en-US"/>
        </a:p>
      </dgm:t>
    </dgm:pt>
    <dgm:pt modelId="{410D0386-9844-4D5A-9C67-5E38459EBD51}" type="pres">
      <dgm:prSet presAssocID="{8B98BED5-DD66-4C17-8116-2C35FFB4F219}" presName="spacer" presStyleCnt="0"/>
      <dgm:spPr/>
    </dgm:pt>
    <dgm:pt modelId="{F94D3B5D-3703-4248-B9E5-CDBFFE981358}" type="pres">
      <dgm:prSet presAssocID="{9396C43D-2564-44A4-94F5-2A66C4859E80}" presName="parentText" presStyleLbl="node1" presStyleIdx="1" presStyleCnt="3">
        <dgm:presLayoutVars>
          <dgm:chMax val="0"/>
          <dgm:bulletEnabled val="1"/>
        </dgm:presLayoutVars>
      </dgm:prSet>
      <dgm:spPr/>
      <dgm:t>
        <a:bodyPr/>
        <a:lstStyle/>
        <a:p>
          <a:endParaRPr lang="en-US"/>
        </a:p>
      </dgm:t>
    </dgm:pt>
    <dgm:pt modelId="{5AF8A08B-1D5C-4B9C-81C8-D0DA907162BA}" type="pres">
      <dgm:prSet presAssocID="{4964DAA3-E604-40B8-B876-8BAEB15F680C}" presName="spacer" presStyleCnt="0"/>
      <dgm:spPr/>
    </dgm:pt>
    <dgm:pt modelId="{3612F513-79CF-419B-B3CF-21FBAABD03A3}" type="pres">
      <dgm:prSet presAssocID="{9B0A846E-DD99-46F3-B8D6-39EA6A638DFD}" presName="parentText" presStyleLbl="node1" presStyleIdx="2" presStyleCnt="3">
        <dgm:presLayoutVars>
          <dgm:chMax val="0"/>
          <dgm:bulletEnabled val="1"/>
        </dgm:presLayoutVars>
      </dgm:prSet>
      <dgm:spPr/>
      <dgm:t>
        <a:bodyPr/>
        <a:lstStyle/>
        <a:p>
          <a:endParaRPr lang="en-US"/>
        </a:p>
      </dgm:t>
    </dgm:pt>
  </dgm:ptLst>
  <dgm:cxnLst>
    <dgm:cxn modelId="{54A499EC-03AA-4C8B-995A-4811636995DC}" srcId="{86D47D67-60F8-48BF-BD76-AA8C0E583308}" destId="{5B97EC48-6942-4B76-AAE8-58594D393E81}" srcOrd="0" destOrd="0" parTransId="{584C1BDD-0829-4234-8C8F-663DDA9FE7E9}" sibTransId="{8B98BED5-DD66-4C17-8116-2C35FFB4F219}"/>
    <dgm:cxn modelId="{31E06D14-FADC-48D0-87E0-8252B987BF0A}" srcId="{86D47D67-60F8-48BF-BD76-AA8C0E583308}" destId="{9396C43D-2564-44A4-94F5-2A66C4859E80}" srcOrd="1" destOrd="0" parTransId="{C02CF5C3-EF1A-4ABB-A194-3D7314CDFCD9}" sibTransId="{4964DAA3-E604-40B8-B876-8BAEB15F680C}"/>
    <dgm:cxn modelId="{7B9A641F-9939-4977-9589-DF2D192D99F8}" type="presOf" srcId="{9B0A846E-DD99-46F3-B8D6-39EA6A638DFD}" destId="{3612F513-79CF-419B-B3CF-21FBAABD03A3}" srcOrd="0" destOrd="0" presId="urn:microsoft.com/office/officeart/2005/8/layout/vList2"/>
    <dgm:cxn modelId="{85DAC56C-3664-4F69-9A7A-B0F0CC32AE08}" type="presOf" srcId="{86D47D67-60F8-48BF-BD76-AA8C0E583308}" destId="{B19CC31D-6FBA-4665-8219-2587DBA37144}" srcOrd="0" destOrd="0" presId="urn:microsoft.com/office/officeart/2005/8/layout/vList2"/>
    <dgm:cxn modelId="{0955D7EF-BCBB-4910-B022-3758909D3496}" type="presOf" srcId="{5B97EC48-6942-4B76-AAE8-58594D393E81}" destId="{622C3C88-2EBC-45CA-AA43-85DE400421D5}" srcOrd="0" destOrd="0" presId="urn:microsoft.com/office/officeart/2005/8/layout/vList2"/>
    <dgm:cxn modelId="{22F7B2BA-26FF-4A7A-ACDB-ED9BE3399A44}" srcId="{86D47D67-60F8-48BF-BD76-AA8C0E583308}" destId="{9B0A846E-DD99-46F3-B8D6-39EA6A638DFD}" srcOrd="2" destOrd="0" parTransId="{C227D5B4-004E-4703-8D9A-04FA7A94BC5F}" sibTransId="{985431E3-C50D-47FE-8FC4-74CA3BD1004C}"/>
    <dgm:cxn modelId="{BAD4704B-3943-4C23-AA81-F62FD2DD1762}" type="presOf" srcId="{9396C43D-2564-44A4-94F5-2A66C4859E80}" destId="{F94D3B5D-3703-4248-B9E5-CDBFFE981358}" srcOrd="0" destOrd="0" presId="urn:microsoft.com/office/officeart/2005/8/layout/vList2"/>
    <dgm:cxn modelId="{AFBAD02E-5833-4E04-AEF2-779AEF5D94B6}" type="presParOf" srcId="{B19CC31D-6FBA-4665-8219-2587DBA37144}" destId="{622C3C88-2EBC-45CA-AA43-85DE400421D5}" srcOrd="0" destOrd="0" presId="urn:microsoft.com/office/officeart/2005/8/layout/vList2"/>
    <dgm:cxn modelId="{E90D1485-B68A-4B04-9B29-C5FC7437E898}" type="presParOf" srcId="{B19CC31D-6FBA-4665-8219-2587DBA37144}" destId="{410D0386-9844-4D5A-9C67-5E38459EBD51}" srcOrd="1" destOrd="0" presId="urn:microsoft.com/office/officeart/2005/8/layout/vList2"/>
    <dgm:cxn modelId="{CAB3A34E-388D-47D7-A463-DFC5DC82F61F}" type="presParOf" srcId="{B19CC31D-6FBA-4665-8219-2587DBA37144}" destId="{F94D3B5D-3703-4248-B9E5-CDBFFE981358}" srcOrd="2" destOrd="0" presId="urn:microsoft.com/office/officeart/2005/8/layout/vList2"/>
    <dgm:cxn modelId="{6075C106-DB72-4589-A009-186265EB513F}" type="presParOf" srcId="{B19CC31D-6FBA-4665-8219-2587DBA37144}" destId="{5AF8A08B-1D5C-4B9C-81C8-D0DA907162BA}" srcOrd="3" destOrd="0" presId="urn:microsoft.com/office/officeart/2005/8/layout/vList2"/>
    <dgm:cxn modelId="{E35426A2-06C5-4D17-8211-AD2BE1150085}" type="presParOf" srcId="{B19CC31D-6FBA-4665-8219-2587DBA37144}" destId="{3612F513-79CF-419B-B3CF-21FBAABD03A3}"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8E5FAF5-4501-476A-A048-E53243F3325F}" type="doc">
      <dgm:prSet loTypeId="urn:microsoft.com/office/officeart/2005/8/layout/hierarchy2" loCatId="hierarchy" qsTypeId="urn:microsoft.com/office/officeart/2005/8/quickstyle/simple4" qsCatId="simple" csTypeId="urn:microsoft.com/office/officeart/2005/8/colors/colorful1" csCatId="colorful"/>
      <dgm:spPr/>
      <dgm:t>
        <a:bodyPr/>
        <a:lstStyle/>
        <a:p>
          <a:endParaRPr lang="en-US"/>
        </a:p>
      </dgm:t>
    </dgm:pt>
    <dgm:pt modelId="{469C8D25-C897-4928-914C-C96E82956576}">
      <dgm:prSet/>
      <dgm:spPr/>
      <dgm:t>
        <a:bodyPr/>
        <a:lstStyle/>
        <a:p>
          <a:r>
            <a:rPr lang="en-US" b="1"/>
            <a:t>The diagnosis of a mental disorder should have clinical utility:</a:t>
          </a:r>
          <a:endParaRPr lang="en-US"/>
        </a:p>
      </dgm:t>
    </dgm:pt>
    <dgm:pt modelId="{DD2AE203-0C07-489E-B528-89334FF624A2}" type="parTrans" cxnId="{340845AC-09AB-499A-8CEF-C8C5E097CEDF}">
      <dgm:prSet/>
      <dgm:spPr/>
      <dgm:t>
        <a:bodyPr/>
        <a:lstStyle/>
        <a:p>
          <a:endParaRPr lang="en-US"/>
        </a:p>
      </dgm:t>
    </dgm:pt>
    <dgm:pt modelId="{C2FED54A-3977-4C67-B6BE-389EF18B8740}" type="sibTrans" cxnId="{340845AC-09AB-499A-8CEF-C8C5E097CEDF}">
      <dgm:prSet/>
      <dgm:spPr/>
      <dgm:t>
        <a:bodyPr/>
        <a:lstStyle/>
        <a:p>
          <a:endParaRPr lang="en-US"/>
        </a:p>
      </dgm:t>
    </dgm:pt>
    <dgm:pt modelId="{B05527C6-611E-4A0F-880E-76AF1B20523B}">
      <dgm:prSet/>
      <dgm:spPr/>
      <dgm:t>
        <a:bodyPr/>
        <a:lstStyle/>
        <a:p>
          <a:r>
            <a:rPr lang="en-US"/>
            <a:t>The diagnosis should help clinicians to determine prognosis, treatment plans, and potential treatment outcomes for their patients. </a:t>
          </a:r>
        </a:p>
      </dgm:t>
    </dgm:pt>
    <dgm:pt modelId="{657B1E3A-8B6B-455D-B33C-6E974A65F75A}" type="parTrans" cxnId="{F1C8B56E-D6C2-4312-8A45-B8D7A0CDA027}">
      <dgm:prSet/>
      <dgm:spPr/>
      <dgm:t>
        <a:bodyPr/>
        <a:lstStyle/>
        <a:p>
          <a:endParaRPr lang="en-US"/>
        </a:p>
      </dgm:t>
    </dgm:pt>
    <dgm:pt modelId="{A1DAC0E4-00BA-4ACF-B86C-CD150C74492E}" type="sibTrans" cxnId="{F1C8B56E-D6C2-4312-8A45-B8D7A0CDA027}">
      <dgm:prSet/>
      <dgm:spPr/>
      <dgm:t>
        <a:bodyPr/>
        <a:lstStyle/>
        <a:p>
          <a:endParaRPr lang="en-US"/>
        </a:p>
      </dgm:t>
    </dgm:pt>
    <dgm:pt modelId="{1B51EE0E-F18E-448C-A8B2-7BE27003968F}">
      <dgm:prSet/>
      <dgm:spPr/>
      <dgm:t>
        <a:bodyPr/>
        <a:lstStyle/>
        <a:p>
          <a:r>
            <a:rPr lang="en-US"/>
            <a:t>The diagnosis of a mental disorder is not equivalent to a need for treatment. </a:t>
          </a:r>
        </a:p>
      </dgm:t>
    </dgm:pt>
    <dgm:pt modelId="{A4AB6BDC-F5C0-439F-AB97-E6492A4AA0BF}" type="parTrans" cxnId="{DDFEA6FF-81B5-4C87-8090-FB28574D498D}">
      <dgm:prSet/>
      <dgm:spPr/>
      <dgm:t>
        <a:bodyPr/>
        <a:lstStyle/>
        <a:p>
          <a:endParaRPr lang="en-US"/>
        </a:p>
      </dgm:t>
    </dgm:pt>
    <dgm:pt modelId="{10CBED6B-1F16-4F8A-BCD8-DE00848CB628}" type="sibTrans" cxnId="{DDFEA6FF-81B5-4C87-8090-FB28574D498D}">
      <dgm:prSet/>
      <dgm:spPr/>
      <dgm:t>
        <a:bodyPr/>
        <a:lstStyle/>
        <a:p>
          <a:endParaRPr lang="en-US"/>
        </a:p>
      </dgm:t>
    </dgm:pt>
    <dgm:pt modelId="{FA051BE2-F676-4ADE-81F0-277B77D5DEA4}">
      <dgm:prSet/>
      <dgm:spPr/>
      <dgm:t>
        <a:bodyPr/>
        <a:lstStyle/>
        <a:p>
          <a:r>
            <a:rPr lang="en-US"/>
            <a:t>Reference: DSM V, American Psychiatric Association, 2013.</a:t>
          </a:r>
        </a:p>
      </dgm:t>
    </dgm:pt>
    <dgm:pt modelId="{92C3E749-5E0F-4A29-BBE1-E7B41B504282}" type="parTrans" cxnId="{04F10424-121E-4074-ADBC-47E8B7458392}">
      <dgm:prSet/>
      <dgm:spPr/>
      <dgm:t>
        <a:bodyPr/>
        <a:lstStyle/>
        <a:p>
          <a:endParaRPr lang="en-US"/>
        </a:p>
      </dgm:t>
    </dgm:pt>
    <dgm:pt modelId="{320E5244-85FB-401A-A104-3D82E7488460}" type="sibTrans" cxnId="{04F10424-121E-4074-ADBC-47E8B7458392}">
      <dgm:prSet/>
      <dgm:spPr/>
      <dgm:t>
        <a:bodyPr/>
        <a:lstStyle/>
        <a:p>
          <a:endParaRPr lang="en-US"/>
        </a:p>
      </dgm:t>
    </dgm:pt>
    <dgm:pt modelId="{D49E5357-8FEA-4998-9CDD-968CA4FF663F}" type="pres">
      <dgm:prSet presAssocID="{78E5FAF5-4501-476A-A048-E53243F3325F}" presName="diagram" presStyleCnt="0">
        <dgm:presLayoutVars>
          <dgm:chPref val="1"/>
          <dgm:dir/>
          <dgm:animOne val="branch"/>
          <dgm:animLvl val="lvl"/>
          <dgm:resizeHandles val="exact"/>
        </dgm:presLayoutVars>
      </dgm:prSet>
      <dgm:spPr/>
      <dgm:t>
        <a:bodyPr/>
        <a:lstStyle/>
        <a:p>
          <a:endParaRPr lang="en-US"/>
        </a:p>
      </dgm:t>
    </dgm:pt>
    <dgm:pt modelId="{CCBDC310-BEED-42D5-89EE-8F956111B432}" type="pres">
      <dgm:prSet presAssocID="{469C8D25-C897-4928-914C-C96E82956576}" presName="root1" presStyleCnt="0"/>
      <dgm:spPr/>
    </dgm:pt>
    <dgm:pt modelId="{359F31C7-50C7-4B27-B100-DAA877363982}" type="pres">
      <dgm:prSet presAssocID="{469C8D25-C897-4928-914C-C96E82956576}" presName="LevelOneTextNode" presStyleLbl="node0" presStyleIdx="0" presStyleCnt="2">
        <dgm:presLayoutVars>
          <dgm:chPref val="3"/>
        </dgm:presLayoutVars>
      </dgm:prSet>
      <dgm:spPr/>
      <dgm:t>
        <a:bodyPr/>
        <a:lstStyle/>
        <a:p>
          <a:endParaRPr lang="en-US"/>
        </a:p>
      </dgm:t>
    </dgm:pt>
    <dgm:pt modelId="{1A222C1C-EF81-46AE-847C-CBDF2CE14F4E}" type="pres">
      <dgm:prSet presAssocID="{469C8D25-C897-4928-914C-C96E82956576}" presName="level2hierChild" presStyleCnt="0"/>
      <dgm:spPr/>
    </dgm:pt>
    <dgm:pt modelId="{5E6420BE-0891-4020-851B-233840AC0697}" type="pres">
      <dgm:prSet presAssocID="{657B1E3A-8B6B-455D-B33C-6E974A65F75A}" presName="conn2-1" presStyleLbl="parChTrans1D2" presStyleIdx="0" presStyleCnt="2"/>
      <dgm:spPr/>
      <dgm:t>
        <a:bodyPr/>
        <a:lstStyle/>
        <a:p>
          <a:endParaRPr lang="en-US"/>
        </a:p>
      </dgm:t>
    </dgm:pt>
    <dgm:pt modelId="{13A75D2E-73E7-45D6-A79C-1365404F37AE}" type="pres">
      <dgm:prSet presAssocID="{657B1E3A-8B6B-455D-B33C-6E974A65F75A}" presName="connTx" presStyleLbl="parChTrans1D2" presStyleIdx="0" presStyleCnt="2"/>
      <dgm:spPr/>
      <dgm:t>
        <a:bodyPr/>
        <a:lstStyle/>
        <a:p>
          <a:endParaRPr lang="en-US"/>
        </a:p>
      </dgm:t>
    </dgm:pt>
    <dgm:pt modelId="{1F3412F3-F3FB-46FB-A15C-3D886BF62455}" type="pres">
      <dgm:prSet presAssocID="{B05527C6-611E-4A0F-880E-76AF1B20523B}" presName="root2" presStyleCnt="0"/>
      <dgm:spPr/>
    </dgm:pt>
    <dgm:pt modelId="{0C0BB1C0-56FB-43EE-8BF1-2B942E656544}" type="pres">
      <dgm:prSet presAssocID="{B05527C6-611E-4A0F-880E-76AF1B20523B}" presName="LevelTwoTextNode" presStyleLbl="node2" presStyleIdx="0" presStyleCnt="2">
        <dgm:presLayoutVars>
          <dgm:chPref val="3"/>
        </dgm:presLayoutVars>
      </dgm:prSet>
      <dgm:spPr/>
      <dgm:t>
        <a:bodyPr/>
        <a:lstStyle/>
        <a:p>
          <a:endParaRPr lang="en-US"/>
        </a:p>
      </dgm:t>
    </dgm:pt>
    <dgm:pt modelId="{898DBE0E-D17B-441A-8F80-71A014BD19D3}" type="pres">
      <dgm:prSet presAssocID="{B05527C6-611E-4A0F-880E-76AF1B20523B}" presName="level3hierChild" presStyleCnt="0"/>
      <dgm:spPr/>
    </dgm:pt>
    <dgm:pt modelId="{95E4E786-3497-4759-94ED-05984FCEC791}" type="pres">
      <dgm:prSet presAssocID="{A4AB6BDC-F5C0-439F-AB97-E6492A4AA0BF}" presName="conn2-1" presStyleLbl="parChTrans1D2" presStyleIdx="1" presStyleCnt="2"/>
      <dgm:spPr/>
      <dgm:t>
        <a:bodyPr/>
        <a:lstStyle/>
        <a:p>
          <a:endParaRPr lang="en-US"/>
        </a:p>
      </dgm:t>
    </dgm:pt>
    <dgm:pt modelId="{36037BA0-AD15-4F4D-AA9F-267DC490F914}" type="pres">
      <dgm:prSet presAssocID="{A4AB6BDC-F5C0-439F-AB97-E6492A4AA0BF}" presName="connTx" presStyleLbl="parChTrans1D2" presStyleIdx="1" presStyleCnt="2"/>
      <dgm:spPr/>
      <dgm:t>
        <a:bodyPr/>
        <a:lstStyle/>
        <a:p>
          <a:endParaRPr lang="en-US"/>
        </a:p>
      </dgm:t>
    </dgm:pt>
    <dgm:pt modelId="{DF185692-4A8C-4C00-9436-A72BC2757C40}" type="pres">
      <dgm:prSet presAssocID="{1B51EE0E-F18E-448C-A8B2-7BE27003968F}" presName="root2" presStyleCnt="0"/>
      <dgm:spPr/>
    </dgm:pt>
    <dgm:pt modelId="{E0733EA0-D7D1-4412-8618-A244C1B74509}" type="pres">
      <dgm:prSet presAssocID="{1B51EE0E-F18E-448C-A8B2-7BE27003968F}" presName="LevelTwoTextNode" presStyleLbl="node2" presStyleIdx="1" presStyleCnt="2">
        <dgm:presLayoutVars>
          <dgm:chPref val="3"/>
        </dgm:presLayoutVars>
      </dgm:prSet>
      <dgm:spPr/>
      <dgm:t>
        <a:bodyPr/>
        <a:lstStyle/>
        <a:p>
          <a:endParaRPr lang="en-US"/>
        </a:p>
      </dgm:t>
    </dgm:pt>
    <dgm:pt modelId="{A298BA63-14DE-43E9-BA9B-9466C06121BC}" type="pres">
      <dgm:prSet presAssocID="{1B51EE0E-F18E-448C-A8B2-7BE27003968F}" presName="level3hierChild" presStyleCnt="0"/>
      <dgm:spPr/>
    </dgm:pt>
    <dgm:pt modelId="{A9C6F826-A5FD-49CA-A625-8F5C4FEE8C97}" type="pres">
      <dgm:prSet presAssocID="{FA051BE2-F676-4ADE-81F0-277B77D5DEA4}" presName="root1" presStyleCnt="0"/>
      <dgm:spPr/>
    </dgm:pt>
    <dgm:pt modelId="{BB59B66F-67AD-4F19-8030-B4209946D2ED}" type="pres">
      <dgm:prSet presAssocID="{FA051BE2-F676-4ADE-81F0-277B77D5DEA4}" presName="LevelOneTextNode" presStyleLbl="node0" presStyleIdx="1" presStyleCnt="2">
        <dgm:presLayoutVars>
          <dgm:chPref val="3"/>
        </dgm:presLayoutVars>
      </dgm:prSet>
      <dgm:spPr/>
      <dgm:t>
        <a:bodyPr/>
        <a:lstStyle/>
        <a:p>
          <a:endParaRPr lang="en-US"/>
        </a:p>
      </dgm:t>
    </dgm:pt>
    <dgm:pt modelId="{FC6546DB-2282-499C-B8A3-CFA89437E292}" type="pres">
      <dgm:prSet presAssocID="{FA051BE2-F676-4ADE-81F0-277B77D5DEA4}" presName="level2hierChild" presStyleCnt="0"/>
      <dgm:spPr/>
    </dgm:pt>
  </dgm:ptLst>
  <dgm:cxnLst>
    <dgm:cxn modelId="{D1E8071E-D86D-4F7A-B3A6-B0F1FA962E88}" type="presOf" srcId="{469C8D25-C897-4928-914C-C96E82956576}" destId="{359F31C7-50C7-4B27-B100-DAA877363982}" srcOrd="0" destOrd="0" presId="urn:microsoft.com/office/officeart/2005/8/layout/hierarchy2"/>
    <dgm:cxn modelId="{04F10424-121E-4074-ADBC-47E8B7458392}" srcId="{78E5FAF5-4501-476A-A048-E53243F3325F}" destId="{FA051BE2-F676-4ADE-81F0-277B77D5DEA4}" srcOrd="1" destOrd="0" parTransId="{92C3E749-5E0F-4A29-BBE1-E7B41B504282}" sibTransId="{320E5244-85FB-401A-A104-3D82E7488460}"/>
    <dgm:cxn modelId="{7FFD6507-F7BD-4DC1-AAD7-0B380B9BB7A3}" type="presOf" srcId="{B05527C6-611E-4A0F-880E-76AF1B20523B}" destId="{0C0BB1C0-56FB-43EE-8BF1-2B942E656544}" srcOrd="0" destOrd="0" presId="urn:microsoft.com/office/officeart/2005/8/layout/hierarchy2"/>
    <dgm:cxn modelId="{F757A3FA-6463-4908-9BDD-3245F8E820EF}" type="presOf" srcId="{FA051BE2-F676-4ADE-81F0-277B77D5DEA4}" destId="{BB59B66F-67AD-4F19-8030-B4209946D2ED}" srcOrd="0" destOrd="0" presId="urn:microsoft.com/office/officeart/2005/8/layout/hierarchy2"/>
    <dgm:cxn modelId="{5B95CE32-4103-4A5D-9288-08172E41E77C}" type="presOf" srcId="{657B1E3A-8B6B-455D-B33C-6E974A65F75A}" destId="{13A75D2E-73E7-45D6-A79C-1365404F37AE}" srcOrd="1" destOrd="0" presId="urn:microsoft.com/office/officeart/2005/8/layout/hierarchy2"/>
    <dgm:cxn modelId="{EC988770-EBBC-4490-A850-ED2DA7DA486A}" type="presOf" srcId="{657B1E3A-8B6B-455D-B33C-6E974A65F75A}" destId="{5E6420BE-0891-4020-851B-233840AC0697}" srcOrd="0" destOrd="0" presId="urn:microsoft.com/office/officeart/2005/8/layout/hierarchy2"/>
    <dgm:cxn modelId="{83AF05A9-A6EB-464B-BCDF-EDE9CB7CB123}" type="presOf" srcId="{A4AB6BDC-F5C0-439F-AB97-E6492A4AA0BF}" destId="{36037BA0-AD15-4F4D-AA9F-267DC490F914}" srcOrd="1" destOrd="0" presId="urn:microsoft.com/office/officeart/2005/8/layout/hierarchy2"/>
    <dgm:cxn modelId="{B23507B4-9F01-41FB-8290-091C0DA60193}" type="presOf" srcId="{A4AB6BDC-F5C0-439F-AB97-E6492A4AA0BF}" destId="{95E4E786-3497-4759-94ED-05984FCEC791}" srcOrd="0" destOrd="0" presId="urn:microsoft.com/office/officeart/2005/8/layout/hierarchy2"/>
    <dgm:cxn modelId="{DDFEA6FF-81B5-4C87-8090-FB28574D498D}" srcId="{469C8D25-C897-4928-914C-C96E82956576}" destId="{1B51EE0E-F18E-448C-A8B2-7BE27003968F}" srcOrd="1" destOrd="0" parTransId="{A4AB6BDC-F5C0-439F-AB97-E6492A4AA0BF}" sibTransId="{10CBED6B-1F16-4F8A-BCD8-DE00848CB628}"/>
    <dgm:cxn modelId="{0E080ADB-279A-4575-9194-EA8FB7D841EB}" type="presOf" srcId="{1B51EE0E-F18E-448C-A8B2-7BE27003968F}" destId="{E0733EA0-D7D1-4412-8618-A244C1B74509}" srcOrd="0" destOrd="0" presId="urn:microsoft.com/office/officeart/2005/8/layout/hierarchy2"/>
    <dgm:cxn modelId="{340845AC-09AB-499A-8CEF-C8C5E097CEDF}" srcId="{78E5FAF5-4501-476A-A048-E53243F3325F}" destId="{469C8D25-C897-4928-914C-C96E82956576}" srcOrd="0" destOrd="0" parTransId="{DD2AE203-0C07-489E-B528-89334FF624A2}" sibTransId="{C2FED54A-3977-4C67-B6BE-389EF18B8740}"/>
    <dgm:cxn modelId="{F1C8B56E-D6C2-4312-8A45-B8D7A0CDA027}" srcId="{469C8D25-C897-4928-914C-C96E82956576}" destId="{B05527C6-611E-4A0F-880E-76AF1B20523B}" srcOrd="0" destOrd="0" parTransId="{657B1E3A-8B6B-455D-B33C-6E974A65F75A}" sibTransId="{A1DAC0E4-00BA-4ACF-B86C-CD150C74492E}"/>
    <dgm:cxn modelId="{B8EA9186-9BE7-4273-9996-3A5E7B7373F6}" type="presOf" srcId="{78E5FAF5-4501-476A-A048-E53243F3325F}" destId="{D49E5357-8FEA-4998-9CDD-968CA4FF663F}" srcOrd="0" destOrd="0" presId="urn:microsoft.com/office/officeart/2005/8/layout/hierarchy2"/>
    <dgm:cxn modelId="{81BD9AB6-2F56-454F-9F2A-8F479DE1965A}" type="presParOf" srcId="{D49E5357-8FEA-4998-9CDD-968CA4FF663F}" destId="{CCBDC310-BEED-42D5-89EE-8F956111B432}" srcOrd="0" destOrd="0" presId="urn:microsoft.com/office/officeart/2005/8/layout/hierarchy2"/>
    <dgm:cxn modelId="{0B8C0300-12BC-4564-9ED1-80365C31676D}" type="presParOf" srcId="{CCBDC310-BEED-42D5-89EE-8F956111B432}" destId="{359F31C7-50C7-4B27-B100-DAA877363982}" srcOrd="0" destOrd="0" presId="urn:microsoft.com/office/officeart/2005/8/layout/hierarchy2"/>
    <dgm:cxn modelId="{4D10E27C-9881-49DD-9E09-9FA258C14C2C}" type="presParOf" srcId="{CCBDC310-BEED-42D5-89EE-8F956111B432}" destId="{1A222C1C-EF81-46AE-847C-CBDF2CE14F4E}" srcOrd="1" destOrd="0" presId="urn:microsoft.com/office/officeart/2005/8/layout/hierarchy2"/>
    <dgm:cxn modelId="{A70F1D7E-A51A-4B11-AE69-3E0912B4B52B}" type="presParOf" srcId="{1A222C1C-EF81-46AE-847C-CBDF2CE14F4E}" destId="{5E6420BE-0891-4020-851B-233840AC0697}" srcOrd="0" destOrd="0" presId="urn:microsoft.com/office/officeart/2005/8/layout/hierarchy2"/>
    <dgm:cxn modelId="{09334B7A-B690-4641-A677-D055D6901BD0}" type="presParOf" srcId="{5E6420BE-0891-4020-851B-233840AC0697}" destId="{13A75D2E-73E7-45D6-A79C-1365404F37AE}" srcOrd="0" destOrd="0" presId="urn:microsoft.com/office/officeart/2005/8/layout/hierarchy2"/>
    <dgm:cxn modelId="{185AC12D-4C04-4142-A9F4-C462A5444736}" type="presParOf" srcId="{1A222C1C-EF81-46AE-847C-CBDF2CE14F4E}" destId="{1F3412F3-F3FB-46FB-A15C-3D886BF62455}" srcOrd="1" destOrd="0" presId="urn:microsoft.com/office/officeart/2005/8/layout/hierarchy2"/>
    <dgm:cxn modelId="{DB98C86F-C083-4F39-9260-67AE77B42CAD}" type="presParOf" srcId="{1F3412F3-F3FB-46FB-A15C-3D886BF62455}" destId="{0C0BB1C0-56FB-43EE-8BF1-2B942E656544}" srcOrd="0" destOrd="0" presId="urn:microsoft.com/office/officeart/2005/8/layout/hierarchy2"/>
    <dgm:cxn modelId="{62614FD8-0808-4FB5-9C27-2381C6A0C479}" type="presParOf" srcId="{1F3412F3-F3FB-46FB-A15C-3D886BF62455}" destId="{898DBE0E-D17B-441A-8F80-71A014BD19D3}" srcOrd="1" destOrd="0" presId="urn:microsoft.com/office/officeart/2005/8/layout/hierarchy2"/>
    <dgm:cxn modelId="{47CBDFA0-66CE-47DF-A465-315E0FBFD44A}" type="presParOf" srcId="{1A222C1C-EF81-46AE-847C-CBDF2CE14F4E}" destId="{95E4E786-3497-4759-94ED-05984FCEC791}" srcOrd="2" destOrd="0" presId="urn:microsoft.com/office/officeart/2005/8/layout/hierarchy2"/>
    <dgm:cxn modelId="{A036D8B6-61AB-4978-89CE-6D110007FED2}" type="presParOf" srcId="{95E4E786-3497-4759-94ED-05984FCEC791}" destId="{36037BA0-AD15-4F4D-AA9F-267DC490F914}" srcOrd="0" destOrd="0" presId="urn:microsoft.com/office/officeart/2005/8/layout/hierarchy2"/>
    <dgm:cxn modelId="{20E1BF6A-6CF9-4910-A56E-B6BA11889ADB}" type="presParOf" srcId="{1A222C1C-EF81-46AE-847C-CBDF2CE14F4E}" destId="{DF185692-4A8C-4C00-9436-A72BC2757C40}" srcOrd="3" destOrd="0" presId="urn:microsoft.com/office/officeart/2005/8/layout/hierarchy2"/>
    <dgm:cxn modelId="{EB32D5CB-4B57-4A35-AADD-3B06CFECEEB5}" type="presParOf" srcId="{DF185692-4A8C-4C00-9436-A72BC2757C40}" destId="{E0733EA0-D7D1-4412-8618-A244C1B74509}" srcOrd="0" destOrd="0" presId="urn:microsoft.com/office/officeart/2005/8/layout/hierarchy2"/>
    <dgm:cxn modelId="{6414802A-CD0B-470B-87FB-2E2B37EF8B94}" type="presParOf" srcId="{DF185692-4A8C-4C00-9436-A72BC2757C40}" destId="{A298BA63-14DE-43E9-BA9B-9466C06121BC}" srcOrd="1" destOrd="0" presId="urn:microsoft.com/office/officeart/2005/8/layout/hierarchy2"/>
    <dgm:cxn modelId="{28DD4076-9BCF-4D81-AEFF-8DEC09310911}" type="presParOf" srcId="{D49E5357-8FEA-4998-9CDD-968CA4FF663F}" destId="{A9C6F826-A5FD-49CA-A625-8F5C4FEE8C97}" srcOrd="1" destOrd="0" presId="urn:microsoft.com/office/officeart/2005/8/layout/hierarchy2"/>
    <dgm:cxn modelId="{BAA0FF37-1F52-47FD-A026-A3E1E7AD01EE}" type="presParOf" srcId="{A9C6F826-A5FD-49CA-A625-8F5C4FEE8C97}" destId="{BB59B66F-67AD-4F19-8030-B4209946D2ED}" srcOrd="0" destOrd="0" presId="urn:microsoft.com/office/officeart/2005/8/layout/hierarchy2"/>
    <dgm:cxn modelId="{4D07040C-B52D-4811-B83E-BCB1F8C2C061}" type="presParOf" srcId="{A9C6F826-A5FD-49CA-A625-8F5C4FEE8C97}" destId="{FC6546DB-2282-499C-B8A3-CFA89437E292}"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3E5E464F-D9C8-4536-8EDC-395D7703FEB8}"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03E03317-C3F2-4C87-B603-9E8A80682AB2}">
      <dgm:prSet/>
      <dgm:spPr/>
      <dgm:t>
        <a:bodyPr/>
        <a:lstStyle/>
        <a:p>
          <a:r>
            <a:rPr lang="en-US"/>
            <a:t>Need for treatment is a complex clinical decision that takes into consideration symptom severity, symptom salience (e.g., the presence of suicidal ideation), the patient’s distress (mental pain) associated with the symptom(s), disability related to the patient’s symptoms, risks and benefits of available treatments, and other factors (e.g., psychiatric symptoms complicating other illness).</a:t>
          </a:r>
        </a:p>
      </dgm:t>
    </dgm:pt>
    <dgm:pt modelId="{AFA26598-84D2-4C7C-8AE8-528B438367FE}" type="parTrans" cxnId="{7EDD1F82-C42A-4981-996C-55E1B19C23E0}">
      <dgm:prSet/>
      <dgm:spPr/>
      <dgm:t>
        <a:bodyPr/>
        <a:lstStyle/>
        <a:p>
          <a:endParaRPr lang="en-US"/>
        </a:p>
      </dgm:t>
    </dgm:pt>
    <dgm:pt modelId="{AA9B6118-06DA-4E98-8E3F-C174F5EF8479}" type="sibTrans" cxnId="{7EDD1F82-C42A-4981-996C-55E1B19C23E0}">
      <dgm:prSet/>
      <dgm:spPr/>
      <dgm:t>
        <a:bodyPr/>
        <a:lstStyle/>
        <a:p>
          <a:endParaRPr lang="en-US"/>
        </a:p>
      </dgm:t>
    </dgm:pt>
    <dgm:pt modelId="{21FD66A7-6186-4948-9C26-54A1E1CFD976}">
      <dgm:prSet/>
      <dgm:spPr/>
      <dgm:t>
        <a:bodyPr/>
        <a:lstStyle/>
        <a:p>
          <a:r>
            <a:rPr lang="en-US"/>
            <a:t>Clinicians may thus encounter individuals whose symptoms do not meet full criteria for a mental disorder but who demonstrate a clear need for treatment or care. </a:t>
          </a:r>
        </a:p>
      </dgm:t>
    </dgm:pt>
    <dgm:pt modelId="{07107529-68CE-49EA-99FA-5B56413915B6}" type="parTrans" cxnId="{98A336E7-493F-4AC7-8C5E-09A165143FB7}">
      <dgm:prSet/>
      <dgm:spPr/>
      <dgm:t>
        <a:bodyPr/>
        <a:lstStyle/>
        <a:p>
          <a:endParaRPr lang="en-US"/>
        </a:p>
      </dgm:t>
    </dgm:pt>
    <dgm:pt modelId="{18EF489A-D728-4E4A-8C51-498F4B4FEC52}" type="sibTrans" cxnId="{98A336E7-493F-4AC7-8C5E-09A165143FB7}">
      <dgm:prSet/>
      <dgm:spPr/>
      <dgm:t>
        <a:bodyPr/>
        <a:lstStyle/>
        <a:p>
          <a:endParaRPr lang="en-US"/>
        </a:p>
      </dgm:t>
    </dgm:pt>
    <dgm:pt modelId="{B4D57D02-D551-4518-A739-592D22C68842}">
      <dgm:prSet/>
      <dgm:spPr/>
      <dgm:t>
        <a:bodyPr/>
        <a:lstStyle/>
        <a:p>
          <a:r>
            <a:rPr lang="en-US"/>
            <a:t>The fact that some individuals do not show all symptoms indicative of a diagnosis should not be used to justify limiting their access to appropriate care.”</a:t>
          </a:r>
        </a:p>
      </dgm:t>
    </dgm:pt>
    <dgm:pt modelId="{139B4BC3-CB10-4C00-B20D-E08CD6AC8CBD}" type="parTrans" cxnId="{35C4FCA0-8497-4960-9055-9F397B3E76CB}">
      <dgm:prSet/>
      <dgm:spPr/>
      <dgm:t>
        <a:bodyPr/>
        <a:lstStyle/>
        <a:p>
          <a:endParaRPr lang="en-US"/>
        </a:p>
      </dgm:t>
    </dgm:pt>
    <dgm:pt modelId="{E3970379-D52C-46DB-853B-C9BF89FE6017}" type="sibTrans" cxnId="{35C4FCA0-8497-4960-9055-9F397B3E76CB}">
      <dgm:prSet/>
      <dgm:spPr/>
      <dgm:t>
        <a:bodyPr/>
        <a:lstStyle/>
        <a:p>
          <a:endParaRPr lang="en-US"/>
        </a:p>
      </dgm:t>
    </dgm:pt>
    <dgm:pt modelId="{05D8BB62-E9A6-4112-85D6-22F50A642FAF}" type="pres">
      <dgm:prSet presAssocID="{3E5E464F-D9C8-4536-8EDC-395D7703FEB8}" presName="vert0" presStyleCnt="0">
        <dgm:presLayoutVars>
          <dgm:dir/>
          <dgm:animOne val="branch"/>
          <dgm:animLvl val="lvl"/>
        </dgm:presLayoutVars>
      </dgm:prSet>
      <dgm:spPr/>
      <dgm:t>
        <a:bodyPr/>
        <a:lstStyle/>
        <a:p>
          <a:endParaRPr lang="en-US"/>
        </a:p>
      </dgm:t>
    </dgm:pt>
    <dgm:pt modelId="{7D8F4565-3FB5-470C-B990-8405788F1AB4}" type="pres">
      <dgm:prSet presAssocID="{03E03317-C3F2-4C87-B603-9E8A80682AB2}" presName="thickLine" presStyleLbl="alignNode1" presStyleIdx="0" presStyleCnt="3"/>
      <dgm:spPr/>
    </dgm:pt>
    <dgm:pt modelId="{BD4E4032-EB82-4A27-AD14-800E8D2BD943}" type="pres">
      <dgm:prSet presAssocID="{03E03317-C3F2-4C87-B603-9E8A80682AB2}" presName="horz1" presStyleCnt="0"/>
      <dgm:spPr/>
    </dgm:pt>
    <dgm:pt modelId="{8CF9604B-B53E-4888-8CAB-A74713055FB5}" type="pres">
      <dgm:prSet presAssocID="{03E03317-C3F2-4C87-B603-9E8A80682AB2}" presName="tx1" presStyleLbl="revTx" presStyleIdx="0" presStyleCnt="3"/>
      <dgm:spPr/>
      <dgm:t>
        <a:bodyPr/>
        <a:lstStyle/>
        <a:p>
          <a:endParaRPr lang="en-US"/>
        </a:p>
      </dgm:t>
    </dgm:pt>
    <dgm:pt modelId="{F417212F-F00C-4315-958C-36FB419968F3}" type="pres">
      <dgm:prSet presAssocID="{03E03317-C3F2-4C87-B603-9E8A80682AB2}" presName="vert1" presStyleCnt="0"/>
      <dgm:spPr/>
    </dgm:pt>
    <dgm:pt modelId="{B313A5A6-2A66-4A98-9D74-408707833386}" type="pres">
      <dgm:prSet presAssocID="{21FD66A7-6186-4948-9C26-54A1E1CFD976}" presName="thickLine" presStyleLbl="alignNode1" presStyleIdx="1" presStyleCnt="3"/>
      <dgm:spPr/>
    </dgm:pt>
    <dgm:pt modelId="{E6544BAB-A19F-49C7-8494-8349AA303ACA}" type="pres">
      <dgm:prSet presAssocID="{21FD66A7-6186-4948-9C26-54A1E1CFD976}" presName="horz1" presStyleCnt="0"/>
      <dgm:spPr/>
    </dgm:pt>
    <dgm:pt modelId="{157FF6F1-245C-4CF0-ADB4-BEDEE2891B94}" type="pres">
      <dgm:prSet presAssocID="{21FD66A7-6186-4948-9C26-54A1E1CFD976}" presName="tx1" presStyleLbl="revTx" presStyleIdx="1" presStyleCnt="3"/>
      <dgm:spPr/>
      <dgm:t>
        <a:bodyPr/>
        <a:lstStyle/>
        <a:p>
          <a:endParaRPr lang="en-US"/>
        </a:p>
      </dgm:t>
    </dgm:pt>
    <dgm:pt modelId="{8B6A8A9D-B769-47C8-BD40-748E7ED59648}" type="pres">
      <dgm:prSet presAssocID="{21FD66A7-6186-4948-9C26-54A1E1CFD976}" presName="vert1" presStyleCnt="0"/>
      <dgm:spPr/>
    </dgm:pt>
    <dgm:pt modelId="{00779507-72DB-45DF-828B-41EF239990A7}" type="pres">
      <dgm:prSet presAssocID="{B4D57D02-D551-4518-A739-592D22C68842}" presName="thickLine" presStyleLbl="alignNode1" presStyleIdx="2" presStyleCnt="3"/>
      <dgm:spPr/>
    </dgm:pt>
    <dgm:pt modelId="{A7FAB984-9BFF-4B50-A83A-73717FA9692E}" type="pres">
      <dgm:prSet presAssocID="{B4D57D02-D551-4518-A739-592D22C68842}" presName="horz1" presStyleCnt="0"/>
      <dgm:spPr/>
    </dgm:pt>
    <dgm:pt modelId="{C76CBD1B-4CA1-42FE-9DC3-378D816DABE5}" type="pres">
      <dgm:prSet presAssocID="{B4D57D02-D551-4518-A739-592D22C68842}" presName="tx1" presStyleLbl="revTx" presStyleIdx="2" presStyleCnt="3"/>
      <dgm:spPr/>
      <dgm:t>
        <a:bodyPr/>
        <a:lstStyle/>
        <a:p>
          <a:endParaRPr lang="en-US"/>
        </a:p>
      </dgm:t>
    </dgm:pt>
    <dgm:pt modelId="{EBFF13EF-DBE8-480A-91C4-E72993076D88}" type="pres">
      <dgm:prSet presAssocID="{B4D57D02-D551-4518-A739-592D22C68842}" presName="vert1" presStyleCnt="0"/>
      <dgm:spPr/>
    </dgm:pt>
  </dgm:ptLst>
  <dgm:cxnLst>
    <dgm:cxn modelId="{7319148D-74A2-4CF3-B4C0-77D29C5495E9}" type="presOf" srcId="{B4D57D02-D551-4518-A739-592D22C68842}" destId="{C76CBD1B-4CA1-42FE-9DC3-378D816DABE5}" srcOrd="0" destOrd="0" presId="urn:microsoft.com/office/officeart/2008/layout/LinedList"/>
    <dgm:cxn modelId="{B4C7B5F6-0100-4A46-A963-0DC9A959C41C}" type="presOf" srcId="{21FD66A7-6186-4948-9C26-54A1E1CFD976}" destId="{157FF6F1-245C-4CF0-ADB4-BEDEE2891B94}" srcOrd="0" destOrd="0" presId="urn:microsoft.com/office/officeart/2008/layout/LinedList"/>
    <dgm:cxn modelId="{35C4FCA0-8497-4960-9055-9F397B3E76CB}" srcId="{3E5E464F-D9C8-4536-8EDC-395D7703FEB8}" destId="{B4D57D02-D551-4518-A739-592D22C68842}" srcOrd="2" destOrd="0" parTransId="{139B4BC3-CB10-4C00-B20D-E08CD6AC8CBD}" sibTransId="{E3970379-D52C-46DB-853B-C9BF89FE6017}"/>
    <dgm:cxn modelId="{2EEFA79A-05B4-48DF-B6D4-506F030FF62F}" type="presOf" srcId="{03E03317-C3F2-4C87-B603-9E8A80682AB2}" destId="{8CF9604B-B53E-4888-8CAB-A74713055FB5}" srcOrd="0" destOrd="0" presId="urn:microsoft.com/office/officeart/2008/layout/LinedList"/>
    <dgm:cxn modelId="{7EDD1F82-C42A-4981-996C-55E1B19C23E0}" srcId="{3E5E464F-D9C8-4536-8EDC-395D7703FEB8}" destId="{03E03317-C3F2-4C87-B603-9E8A80682AB2}" srcOrd="0" destOrd="0" parTransId="{AFA26598-84D2-4C7C-8AE8-528B438367FE}" sibTransId="{AA9B6118-06DA-4E98-8E3F-C174F5EF8479}"/>
    <dgm:cxn modelId="{98A336E7-493F-4AC7-8C5E-09A165143FB7}" srcId="{3E5E464F-D9C8-4536-8EDC-395D7703FEB8}" destId="{21FD66A7-6186-4948-9C26-54A1E1CFD976}" srcOrd="1" destOrd="0" parTransId="{07107529-68CE-49EA-99FA-5B56413915B6}" sibTransId="{18EF489A-D728-4E4A-8C51-498F4B4FEC52}"/>
    <dgm:cxn modelId="{EAAC1869-5525-484E-B531-E20B3E360A39}" type="presOf" srcId="{3E5E464F-D9C8-4536-8EDC-395D7703FEB8}" destId="{05D8BB62-E9A6-4112-85D6-22F50A642FAF}" srcOrd="0" destOrd="0" presId="urn:microsoft.com/office/officeart/2008/layout/LinedList"/>
    <dgm:cxn modelId="{6A98C077-52C1-43FD-98DD-ED94A3429DF1}" type="presParOf" srcId="{05D8BB62-E9A6-4112-85D6-22F50A642FAF}" destId="{7D8F4565-3FB5-470C-B990-8405788F1AB4}" srcOrd="0" destOrd="0" presId="urn:microsoft.com/office/officeart/2008/layout/LinedList"/>
    <dgm:cxn modelId="{3354652D-85AC-4947-931C-233A61EC4C75}" type="presParOf" srcId="{05D8BB62-E9A6-4112-85D6-22F50A642FAF}" destId="{BD4E4032-EB82-4A27-AD14-800E8D2BD943}" srcOrd="1" destOrd="0" presId="urn:microsoft.com/office/officeart/2008/layout/LinedList"/>
    <dgm:cxn modelId="{F905D1A5-013D-4194-97B8-FC315DCD7C5E}" type="presParOf" srcId="{BD4E4032-EB82-4A27-AD14-800E8D2BD943}" destId="{8CF9604B-B53E-4888-8CAB-A74713055FB5}" srcOrd="0" destOrd="0" presId="urn:microsoft.com/office/officeart/2008/layout/LinedList"/>
    <dgm:cxn modelId="{CEFF0211-1E46-4450-90D3-2CF3906295CC}" type="presParOf" srcId="{BD4E4032-EB82-4A27-AD14-800E8D2BD943}" destId="{F417212F-F00C-4315-958C-36FB419968F3}" srcOrd="1" destOrd="0" presId="urn:microsoft.com/office/officeart/2008/layout/LinedList"/>
    <dgm:cxn modelId="{1F7FF664-52AC-4712-BF3E-4A987BF84A44}" type="presParOf" srcId="{05D8BB62-E9A6-4112-85D6-22F50A642FAF}" destId="{B313A5A6-2A66-4A98-9D74-408707833386}" srcOrd="2" destOrd="0" presId="urn:microsoft.com/office/officeart/2008/layout/LinedList"/>
    <dgm:cxn modelId="{92D5589D-EC2B-42D3-9842-1DB2E1836420}" type="presParOf" srcId="{05D8BB62-E9A6-4112-85D6-22F50A642FAF}" destId="{E6544BAB-A19F-49C7-8494-8349AA303ACA}" srcOrd="3" destOrd="0" presId="urn:microsoft.com/office/officeart/2008/layout/LinedList"/>
    <dgm:cxn modelId="{65E46BF5-4FEE-4FDA-8E9D-EB76BE40B3E6}" type="presParOf" srcId="{E6544BAB-A19F-49C7-8494-8349AA303ACA}" destId="{157FF6F1-245C-4CF0-ADB4-BEDEE2891B94}" srcOrd="0" destOrd="0" presId="urn:microsoft.com/office/officeart/2008/layout/LinedList"/>
    <dgm:cxn modelId="{B968D46C-3CE8-4805-9BD0-58A322B9D0CC}" type="presParOf" srcId="{E6544BAB-A19F-49C7-8494-8349AA303ACA}" destId="{8B6A8A9D-B769-47C8-BD40-748E7ED59648}" srcOrd="1" destOrd="0" presId="urn:microsoft.com/office/officeart/2008/layout/LinedList"/>
    <dgm:cxn modelId="{758D5E14-E461-4032-BC1F-417FD33C3B11}" type="presParOf" srcId="{05D8BB62-E9A6-4112-85D6-22F50A642FAF}" destId="{00779507-72DB-45DF-828B-41EF239990A7}" srcOrd="4" destOrd="0" presId="urn:microsoft.com/office/officeart/2008/layout/LinedList"/>
    <dgm:cxn modelId="{6BC27899-06C0-47C1-8F2C-95E39A8F47D5}" type="presParOf" srcId="{05D8BB62-E9A6-4112-85D6-22F50A642FAF}" destId="{A7FAB984-9BFF-4B50-A83A-73717FA9692E}" srcOrd="5" destOrd="0" presId="urn:microsoft.com/office/officeart/2008/layout/LinedList"/>
    <dgm:cxn modelId="{0E9C7FDC-CC69-4FC9-8E17-CFDB46979516}" type="presParOf" srcId="{A7FAB984-9BFF-4B50-A83A-73717FA9692E}" destId="{C76CBD1B-4CA1-42FE-9DC3-378D816DABE5}" srcOrd="0" destOrd="0" presId="urn:microsoft.com/office/officeart/2008/layout/LinedList"/>
    <dgm:cxn modelId="{8F04D0DB-94BE-42DB-9F90-CF1AD1467423}" type="presParOf" srcId="{A7FAB984-9BFF-4B50-A83A-73717FA9692E}" destId="{EBFF13EF-DBE8-480A-91C4-E72993076D88}"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7FABE301-039F-4B0C-BC2E-EAF0DF1C84E5}" type="doc">
      <dgm:prSet loTypeId="urn:microsoft.com/office/officeart/2008/layout/LinedList" loCatId="list" qsTypeId="urn:microsoft.com/office/officeart/2005/8/quickstyle/simple1" qsCatId="simple" csTypeId="urn:microsoft.com/office/officeart/2005/8/colors/colorful1" csCatId="colorful"/>
      <dgm:spPr/>
      <dgm:t>
        <a:bodyPr/>
        <a:lstStyle/>
        <a:p>
          <a:endParaRPr lang="en-US"/>
        </a:p>
      </dgm:t>
    </dgm:pt>
    <dgm:pt modelId="{94542054-599A-491C-B9EB-19902D68A802}">
      <dgm:prSet/>
      <dgm:spPr/>
      <dgm:t>
        <a:bodyPr/>
        <a:lstStyle/>
        <a:p>
          <a:r>
            <a:rPr lang="en-US"/>
            <a:t>http://www.psychiatry.org/practice/dsm/dsm5/online-assessment-measures#Level1</a:t>
          </a:r>
        </a:p>
      </dgm:t>
    </dgm:pt>
    <dgm:pt modelId="{0170940D-7D32-40FE-80EA-19945E50BB49}" type="parTrans" cxnId="{18497F38-4103-4E4D-8715-5F55ECB32856}">
      <dgm:prSet/>
      <dgm:spPr/>
      <dgm:t>
        <a:bodyPr/>
        <a:lstStyle/>
        <a:p>
          <a:endParaRPr lang="en-US"/>
        </a:p>
      </dgm:t>
    </dgm:pt>
    <dgm:pt modelId="{D8A73736-52BE-4E00-8CD7-23B66AE63CA9}" type="sibTrans" cxnId="{18497F38-4103-4E4D-8715-5F55ECB32856}">
      <dgm:prSet/>
      <dgm:spPr/>
      <dgm:t>
        <a:bodyPr/>
        <a:lstStyle/>
        <a:p>
          <a:endParaRPr lang="en-US"/>
        </a:p>
      </dgm:t>
    </dgm:pt>
    <dgm:pt modelId="{8E727E46-9CB7-4500-B524-1697EBE20DA7}">
      <dgm:prSet/>
      <dgm:spPr/>
      <dgm:t>
        <a:bodyPr/>
        <a:lstStyle/>
        <a:p>
          <a:r>
            <a:rPr lang="en-US"/>
            <a:t>http://www.psychiatry.org/practice/dsm/dsm5</a:t>
          </a:r>
        </a:p>
      </dgm:t>
    </dgm:pt>
    <dgm:pt modelId="{9C4DBED2-0E73-43D6-8C78-EA89F8B08752}" type="parTrans" cxnId="{708B6C7B-5AA0-49A0-B906-54A3A092615E}">
      <dgm:prSet/>
      <dgm:spPr/>
      <dgm:t>
        <a:bodyPr/>
        <a:lstStyle/>
        <a:p>
          <a:endParaRPr lang="en-US"/>
        </a:p>
      </dgm:t>
    </dgm:pt>
    <dgm:pt modelId="{982DB3AF-F07A-4962-8999-5531241BA5B3}" type="sibTrans" cxnId="{708B6C7B-5AA0-49A0-B906-54A3A092615E}">
      <dgm:prSet/>
      <dgm:spPr/>
      <dgm:t>
        <a:bodyPr/>
        <a:lstStyle/>
        <a:p>
          <a:endParaRPr lang="en-US"/>
        </a:p>
      </dgm:t>
    </dgm:pt>
    <dgm:pt modelId="{4056ED14-88B3-44EC-A22B-AB3E9987487C}" type="pres">
      <dgm:prSet presAssocID="{7FABE301-039F-4B0C-BC2E-EAF0DF1C84E5}" presName="vert0" presStyleCnt="0">
        <dgm:presLayoutVars>
          <dgm:dir/>
          <dgm:animOne val="branch"/>
          <dgm:animLvl val="lvl"/>
        </dgm:presLayoutVars>
      </dgm:prSet>
      <dgm:spPr/>
      <dgm:t>
        <a:bodyPr/>
        <a:lstStyle/>
        <a:p>
          <a:endParaRPr lang="en-US"/>
        </a:p>
      </dgm:t>
    </dgm:pt>
    <dgm:pt modelId="{B23923A8-0ED6-472B-A04C-6F6D09767F45}" type="pres">
      <dgm:prSet presAssocID="{94542054-599A-491C-B9EB-19902D68A802}" presName="thickLine" presStyleLbl="alignNode1" presStyleIdx="0" presStyleCnt="2"/>
      <dgm:spPr/>
    </dgm:pt>
    <dgm:pt modelId="{D8C149A6-92ED-4144-9A2B-9B88A2764AEC}" type="pres">
      <dgm:prSet presAssocID="{94542054-599A-491C-B9EB-19902D68A802}" presName="horz1" presStyleCnt="0"/>
      <dgm:spPr/>
    </dgm:pt>
    <dgm:pt modelId="{932138FE-A7CC-46C7-BF58-E171354D25E5}" type="pres">
      <dgm:prSet presAssocID="{94542054-599A-491C-B9EB-19902D68A802}" presName="tx1" presStyleLbl="revTx" presStyleIdx="0" presStyleCnt="2"/>
      <dgm:spPr/>
      <dgm:t>
        <a:bodyPr/>
        <a:lstStyle/>
        <a:p>
          <a:endParaRPr lang="en-US"/>
        </a:p>
      </dgm:t>
    </dgm:pt>
    <dgm:pt modelId="{5BA1C8D5-9F34-4534-A965-F39687B0D3DA}" type="pres">
      <dgm:prSet presAssocID="{94542054-599A-491C-B9EB-19902D68A802}" presName="vert1" presStyleCnt="0"/>
      <dgm:spPr/>
    </dgm:pt>
    <dgm:pt modelId="{DCF5C8BE-D7EC-4D6D-A90C-421637B2E260}" type="pres">
      <dgm:prSet presAssocID="{8E727E46-9CB7-4500-B524-1697EBE20DA7}" presName="thickLine" presStyleLbl="alignNode1" presStyleIdx="1" presStyleCnt="2"/>
      <dgm:spPr/>
    </dgm:pt>
    <dgm:pt modelId="{D4255D53-9108-4D34-90EB-366BC3F7AEEE}" type="pres">
      <dgm:prSet presAssocID="{8E727E46-9CB7-4500-B524-1697EBE20DA7}" presName="horz1" presStyleCnt="0"/>
      <dgm:spPr/>
    </dgm:pt>
    <dgm:pt modelId="{7624D26A-94BF-4EDD-9A15-936B74D04147}" type="pres">
      <dgm:prSet presAssocID="{8E727E46-9CB7-4500-B524-1697EBE20DA7}" presName="tx1" presStyleLbl="revTx" presStyleIdx="1" presStyleCnt="2"/>
      <dgm:spPr/>
      <dgm:t>
        <a:bodyPr/>
        <a:lstStyle/>
        <a:p>
          <a:endParaRPr lang="en-US"/>
        </a:p>
      </dgm:t>
    </dgm:pt>
    <dgm:pt modelId="{88DF4AC7-6A01-4461-8D63-891F433BB485}" type="pres">
      <dgm:prSet presAssocID="{8E727E46-9CB7-4500-B524-1697EBE20DA7}" presName="vert1" presStyleCnt="0"/>
      <dgm:spPr/>
    </dgm:pt>
  </dgm:ptLst>
  <dgm:cxnLst>
    <dgm:cxn modelId="{DA8D6B6A-51B4-4C24-BB98-C8319CCC83F8}" type="presOf" srcId="{7FABE301-039F-4B0C-BC2E-EAF0DF1C84E5}" destId="{4056ED14-88B3-44EC-A22B-AB3E9987487C}" srcOrd="0" destOrd="0" presId="urn:microsoft.com/office/officeart/2008/layout/LinedList"/>
    <dgm:cxn modelId="{7CA844C7-52AB-4F47-AE7F-26B44FC4F96B}" type="presOf" srcId="{94542054-599A-491C-B9EB-19902D68A802}" destId="{932138FE-A7CC-46C7-BF58-E171354D25E5}" srcOrd="0" destOrd="0" presId="urn:microsoft.com/office/officeart/2008/layout/LinedList"/>
    <dgm:cxn modelId="{18497F38-4103-4E4D-8715-5F55ECB32856}" srcId="{7FABE301-039F-4B0C-BC2E-EAF0DF1C84E5}" destId="{94542054-599A-491C-B9EB-19902D68A802}" srcOrd="0" destOrd="0" parTransId="{0170940D-7D32-40FE-80EA-19945E50BB49}" sibTransId="{D8A73736-52BE-4E00-8CD7-23B66AE63CA9}"/>
    <dgm:cxn modelId="{708B6C7B-5AA0-49A0-B906-54A3A092615E}" srcId="{7FABE301-039F-4B0C-BC2E-EAF0DF1C84E5}" destId="{8E727E46-9CB7-4500-B524-1697EBE20DA7}" srcOrd="1" destOrd="0" parTransId="{9C4DBED2-0E73-43D6-8C78-EA89F8B08752}" sibTransId="{982DB3AF-F07A-4962-8999-5531241BA5B3}"/>
    <dgm:cxn modelId="{6D4C6086-35A6-4450-B2D6-900C7B9D20BD}" type="presOf" srcId="{8E727E46-9CB7-4500-B524-1697EBE20DA7}" destId="{7624D26A-94BF-4EDD-9A15-936B74D04147}" srcOrd="0" destOrd="0" presId="urn:microsoft.com/office/officeart/2008/layout/LinedList"/>
    <dgm:cxn modelId="{193DB68A-4EAE-4334-8DF2-5F48EE333817}" type="presParOf" srcId="{4056ED14-88B3-44EC-A22B-AB3E9987487C}" destId="{B23923A8-0ED6-472B-A04C-6F6D09767F45}" srcOrd="0" destOrd="0" presId="urn:microsoft.com/office/officeart/2008/layout/LinedList"/>
    <dgm:cxn modelId="{B7624E21-53DF-4DB4-B364-1FC4DC26BA7C}" type="presParOf" srcId="{4056ED14-88B3-44EC-A22B-AB3E9987487C}" destId="{D8C149A6-92ED-4144-9A2B-9B88A2764AEC}" srcOrd="1" destOrd="0" presId="urn:microsoft.com/office/officeart/2008/layout/LinedList"/>
    <dgm:cxn modelId="{8E46BA07-B68E-461E-90A7-5F898E4919AC}" type="presParOf" srcId="{D8C149A6-92ED-4144-9A2B-9B88A2764AEC}" destId="{932138FE-A7CC-46C7-BF58-E171354D25E5}" srcOrd="0" destOrd="0" presId="urn:microsoft.com/office/officeart/2008/layout/LinedList"/>
    <dgm:cxn modelId="{42969278-E4B2-455F-819C-BEDEE6BC3E62}" type="presParOf" srcId="{D8C149A6-92ED-4144-9A2B-9B88A2764AEC}" destId="{5BA1C8D5-9F34-4534-A965-F39687B0D3DA}" srcOrd="1" destOrd="0" presId="urn:microsoft.com/office/officeart/2008/layout/LinedList"/>
    <dgm:cxn modelId="{F838AE88-F8D5-4D76-91F1-9BABFAD842A0}" type="presParOf" srcId="{4056ED14-88B3-44EC-A22B-AB3E9987487C}" destId="{DCF5C8BE-D7EC-4D6D-A90C-421637B2E260}" srcOrd="2" destOrd="0" presId="urn:microsoft.com/office/officeart/2008/layout/LinedList"/>
    <dgm:cxn modelId="{FC8C1138-BAF3-4893-8942-99E8A1E33DB3}" type="presParOf" srcId="{4056ED14-88B3-44EC-A22B-AB3E9987487C}" destId="{D4255D53-9108-4D34-90EB-366BC3F7AEEE}" srcOrd="3" destOrd="0" presId="urn:microsoft.com/office/officeart/2008/layout/LinedList"/>
    <dgm:cxn modelId="{18DBC4AF-EFD4-4BAE-B869-2803AB9B569F}" type="presParOf" srcId="{D4255D53-9108-4D34-90EB-366BC3F7AEEE}" destId="{7624D26A-94BF-4EDD-9A15-936B74D04147}" srcOrd="0" destOrd="0" presId="urn:microsoft.com/office/officeart/2008/layout/LinedList"/>
    <dgm:cxn modelId="{72CB8924-660E-46E8-BC3A-86D38678E851}" type="presParOf" srcId="{D4255D53-9108-4D34-90EB-366BC3F7AEEE}" destId="{88DF4AC7-6A01-4461-8D63-891F433BB485}"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B914BB1B-05D2-4133-9C5D-2A26716D1C58}" type="doc">
      <dgm:prSet loTypeId="urn:microsoft.com/office/officeart/2008/layout/LinedList" loCatId="list" qsTypeId="urn:microsoft.com/office/officeart/2005/8/quickstyle/simple3" qsCatId="simple" csTypeId="urn:microsoft.com/office/officeart/2005/8/colors/accent0_3" csCatId="mainScheme"/>
      <dgm:spPr/>
      <dgm:t>
        <a:bodyPr/>
        <a:lstStyle/>
        <a:p>
          <a:endParaRPr lang="en-US"/>
        </a:p>
      </dgm:t>
    </dgm:pt>
    <dgm:pt modelId="{65895ECA-A76E-47C8-949A-05786DA5678C}">
      <dgm:prSet/>
      <dgm:spPr/>
      <dgm:t>
        <a:bodyPr/>
        <a:lstStyle/>
        <a:p>
          <a:r>
            <a:rPr lang="en-US"/>
            <a:t>Although diagnoses are the stated product of a diag­nostic interview, a good diagnostic interviewer should gener­ate more hypotheses than diagnoses, because an interviewer is investigating the nature of a person's distress (Feinstein 1967). </a:t>
          </a:r>
        </a:p>
      </dgm:t>
    </dgm:pt>
    <dgm:pt modelId="{482AF03A-E4E2-4DD3-8D55-48D7726FCA5B}" type="parTrans" cxnId="{4F61548E-3C42-4CC4-B40A-4FEDEB5D9000}">
      <dgm:prSet/>
      <dgm:spPr/>
      <dgm:t>
        <a:bodyPr/>
        <a:lstStyle/>
        <a:p>
          <a:endParaRPr lang="en-US"/>
        </a:p>
      </dgm:t>
    </dgm:pt>
    <dgm:pt modelId="{FFFE4F3E-C523-440D-8A37-668583F3BB2C}" type="sibTrans" cxnId="{4F61548E-3C42-4CC4-B40A-4FEDEB5D9000}">
      <dgm:prSet/>
      <dgm:spPr/>
      <dgm:t>
        <a:bodyPr/>
        <a:lstStyle/>
        <a:p>
          <a:endParaRPr lang="en-US"/>
        </a:p>
      </dgm:t>
    </dgm:pt>
    <dgm:pt modelId="{AD20F7C5-276B-4011-B1DF-EEA34A534726}">
      <dgm:prSet custT="1"/>
      <dgm:spPr/>
      <dgm:t>
        <a:bodyPr/>
        <a:lstStyle/>
        <a:p>
          <a:r>
            <a:rPr lang="en-US" sz="1600" dirty="0"/>
            <a:t>Reference: Nussbaum, A. (2013). The Pocket Guide to the DSM 5 Diagnostic Exam, Published by: American Psychiatric Association.</a:t>
          </a:r>
        </a:p>
      </dgm:t>
    </dgm:pt>
    <dgm:pt modelId="{7ED16082-115D-4B0E-B6E3-0556BD93E8A8}" type="parTrans" cxnId="{DABEE5CB-5565-4D68-84DC-5AFB48C52D3D}">
      <dgm:prSet/>
      <dgm:spPr/>
      <dgm:t>
        <a:bodyPr/>
        <a:lstStyle/>
        <a:p>
          <a:endParaRPr lang="en-US"/>
        </a:p>
      </dgm:t>
    </dgm:pt>
    <dgm:pt modelId="{76980004-0C62-4C1C-9742-8C2F1AAC1593}" type="sibTrans" cxnId="{DABEE5CB-5565-4D68-84DC-5AFB48C52D3D}">
      <dgm:prSet/>
      <dgm:spPr/>
      <dgm:t>
        <a:bodyPr/>
        <a:lstStyle/>
        <a:p>
          <a:endParaRPr lang="en-US"/>
        </a:p>
      </dgm:t>
    </dgm:pt>
    <dgm:pt modelId="{25DA109A-D3F7-4A83-8FA8-3473083F8D7E}" type="pres">
      <dgm:prSet presAssocID="{B914BB1B-05D2-4133-9C5D-2A26716D1C58}" presName="vert0" presStyleCnt="0">
        <dgm:presLayoutVars>
          <dgm:dir/>
          <dgm:animOne val="branch"/>
          <dgm:animLvl val="lvl"/>
        </dgm:presLayoutVars>
      </dgm:prSet>
      <dgm:spPr/>
      <dgm:t>
        <a:bodyPr/>
        <a:lstStyle/>
        <a:p>
          <a:endParaRPr lang="en-US"/>
        </a:p>
      </dgm:t>
    </dgm:pt>
    <dgm:pt modelId="{C023A3A7-6F4F-4C20-A53B-5A8C88FD54AA}" type="pres">
      <dgm:prSet presAssocID="{65895ECA-A76E-47C8-949A-05786DA5678C}" presName="thickLine" presStyleLbl="alignNode1" presStyleIdx="0" presStyleCnt="2"/>
      <dgm:spPr/>
    </dgm:pt>
    <dgm:pt modelId="{654EC213-823A-4896-9A1F-1CD57970E584}" type="pres">
      <dgm:prSet presAssocID="{65895ECA-A76E-47C8-949A-05786DA5678C}" presName="horz1" presStyleCnt="0"/>
      <dgm:spPr/>
    </dgm:pt>
    <dgm:pt modelId="{EC710876-7761-4BC9-8E37-92851A32162B}" type="pres">
      <dgm:prSet presAssocID="{65895ECA-A76E-47C8-949A-05786DA5678C}" presName="tx1" presStyleLbl="revTx" presStyleIdx="0" presStyleCnt="2"/>
      <dgm:spPr/>
      <dgm:t>
        <a:bodyPr/>
        <a:lstStyle/>
        <a:p>
          <a:endParaRPr lang="en-US"/>
        </a:p>
      </dgm:t>
    </dgm:pt>
    <dgm:pt modelId="{E62236BE-11E4-45A0-96FD-DCCEBC43AB4A}" type="pres">
      <dgm:prSet presAssocID="{65895ECA-A76E-47C8-949A-05786DA5678C}" presName="vert1" presStyleCnt="0"/>
      <dgm:spPr/>
    </dgm:pt>
    <dgm:pt modelId="{ABFCEB42-B60A-46FE-B16A-5109A497137A}" type="pres">
      <dgm:prSet presAssocID="{AD20F7C5-276B-4011-B1DF-EEA34A534726}" presName="thickLine" presStyleLbl="alignNode1" presStyleIdx="1" presStyleCnt="2"/>
      <dgm:spPr/>
    </dgm:pt>
    <dgm:pt modelId="{4B67375A-A04D-4317-B19C-1DF558B1640A}" type="pres">
      <dgm:prSet presAssocID="{AD20F7C5-276B-4011-B1DF-EEA34A534726}" presName="horz1" presStyleCnt="0"/>
      <dgm:spPr/>
    </dgm:pt>
    <dgm:pt modelId="{669A255B-5FB3-42B5-B456-BEAFC4327D87}" type="pres">
      <dgm:prSet presAssocID="{AD20F7C5-276B-4011-B1DF-EEA34A534726}" presName="tx1" presStyleLbl="revTx" presStyleIdx="1" presStyleCnt="2"/>
      <dgm:spPr/>
      <dgm:t>
        <a:bodyPr/>
        <a:lstStyle/>
        <a:p>
          <a:endParaRPr lang="en-US"/>
        </a:p>
      </dgm:t>
    </dgm:pt>
    <dgm:pt modelId="{C41E1F0B-898A-40DF-9B46-BE71B57F10C4}" type="pres">
      <dgm:prSet presAssocID="{AD20F7C5-276B-4011-B1DF-EEA34A534726}" presName="vert1" presStyleCnt="0"/>
      <dgm:spPr/>
    </dgm:pt>
  </dgm:ptLst>
  <dgm:cxnLst>
    <dgm:cxn modelId="{9E149982-9C8B-4DF1-A32C-0E4E4E5BD6B0}" type="presOf" srcId="{AD20F7C5-276B-4011-B1DF-EEA34A534726}" destId="{669A255B-5FB3-42B5-B456-BEAFC4327D87}" srcOrd="0" destOrd="0" presId="urn:microsoft.com/office/officeart/2008/layout/LinedList"/>
    <dgm:cxn modelId="{FEB633B2-7607-43FA-AF50-F118110AED39}" type="presOf" srcId="{B914BB1B-05D2-4133-9C5D-2A26716D1C58}" destId="{25DA109A-D3F7-4A83-8FA8-3473083F8D7E}" srcOrd="0" destOrd="0" presId="urn:microsoft.com/office/officeart/2008/layout/LinedList"/>
    <dgm:cxn modelId="{4F61548E-3C42-4CC4-B40A-4FEDEB5D9000}" srcId="{B914BB1B-05D2-4133-9C5D-2A26716D1C58}" destId="{65895ECA-A76E-47C8-949A-05786DA5678C}" srcOrd="0" destOrd="0" parTransId="{482AF03A-E4E2-4DD3-8D55-48D7726FCA5B}" sibTransId="{FFFE4F3E-C523-440D-8A37-668583F3BB2C}"/>
    <dgm:cxn modelId="{DABEE5CB-5565-4D68-84DC-5AFB48C52D3D}" srcId="{B914BB1B-05D2-4133-9C5D-2A26716D1C58}" destId="{AD20F7C5-276B-4011-B1DF-EEA34A534726}" srcOrd="1" destOrd="0" parTransId="{7ED16082-115D-4B0E-B6E3-0556BD93E8A8}" sibTransId="{76980004-0C62-4C1C-9742-8C2F1AAC1593}"/>
    <dgm:cxn modelId="{45C31A0F-837B-4BDE-8E2A-0AE32901859D}" type="presOf" srcId="{65895ECA-A76E-47C8-949A-05786DA5678C}" destId="{EC710876-7761-4BC9-8E37-92851A32162B}" srcOrd="0" destOrd="0" presId="urn:microsoft.com/office/officeart/2008/layout/LinedList"/>
    <dgm:cxn modelId="{40A3C5BE-3A2A-446B-AD63-B3D608CE79D4}" type="presParOf" srcId="{25DA109A-D3F7-4A83-8FA8-3473083F8D7E}" destId="{C023A3A7-6F4F-4C20-A53B-5A8C88FD54AA}" srcOrd="0" destOrd="0" presId="urn:microsoft.com/office/officeart/2008/layout/LinedList"/>
    <dgm:cxn modelId="{823C1C65-6E96-4FFC-8574-A657EBF94535}" type="presParOf" srcId="{25DA109A-D3F7-4A83-8FA8-3473083F8D7E}" destId="{654EC213-823A-4896-9A1F-1CD57970E584}" srcOrd="1" destOrd="0" presId="urn:microsoft.com/office/officeart/2008/layout/LinedList"/>
    <dgm:cxn modelId="{54BA5E8D-99F2-4531-A018-C3648C84BB28}" type="presParOf" srcId="{654EC213-823A-4896-9A1F-1CD57970E584}" destId="{EC710876-7761-4BC9-8E37-92851A32162B}" srcOrd="0" destOrd="0" presId="urn:microsoft.com/office/officeart/2008/layout/LinedList"/>
    <dgm:cxn modelId="{E8DD6B7D-6CE1-48A5-BB68-2A328E7DFEEA}" type="presParOf" srcId="{654EC213-823A-4896-9A1F-1CD57970E584}" destId="{E62236BE-11E4-45A0-96FD-DCCEBC43AB4A}" srcOrd="1" destOrd="0" presId="urn:microsoft.com/office/officeart/2008/layout/LinedList"/>
    <dgm:cxn modelId="{C8894B12-FCC4-424D-94AD-20D859DE7CBE}" type="presParOf" srcId="{25DA109A-D3F7-4A83-8FA8-3473083F8D7E}" destId="{ABFCEB42-B60A-46FE-B16A-5109A497137A}" srcOrd="2" destOrd="0" presId="urn:microsoft.com/office/officeart/2008/layout/LinedList"/>
    <dgm:cxn modelId="{B2B2D480-88D5-46D7-8569-D7564EF3F5D4}" type="presParOf" srcId="{25DA109A-D3F7-4A83-8FA8-3473083F8D7E}" destId="{4B67375A-A04D-4317-B19C-1DF558B1640A}" srcOrd="3" destOrd="0" presId="urn:microsoft.com/office/officeart/2008/layout/LinedList"/>
    <dgm:cxn modelId="{78FF357C-8F89-474C-91A1-9C209358C90E}" type="presParOf" srcId="{4B67375A-A04D-4317-B19C-1DF558B1640A}" destId="{669A255B-5FB3-42B5-B456-BEAFC4327D87}" srcOrd="0" destOrd="0" presId="urn:microsoft.com/office/officeart/2008/layout/LinedList"/>
    <dgm:cxn modelId="{78CDADD0-D94F-44A0-A61F-133A1DD162A8}" type="presParOf" srcId="{4B67375A-A04D-4317-B19C-1DF558B1640A}" destId="{C41E1F0B-898A-40DF-9B46-BE71B57F10C4}"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3AE064CF-C90A-4F2F-9515-B18C2FA9CB0F}" type="doc">
      <dgm:prSet loTypeId="urn:microsoft.com/office/officeart/2008/layout/LinedList" loCatId="list" qsTypeId="urn:microsoft.com/office/officeart/2005/8/quickstyle/simple1" qsCatId="simple" csTypeId="urn:microsoft.com/office/officeart/2005/8/colors/colorful1" csCatId="colorful"/>
      <dgm:spPr/>
      <dgm:t>
        <a:bodyPr/>
        <a:lstStyle/>
        <a:p>
          <a:endParaRPr lang="en-US"/>
        </a:p>
      </dgm:t>
    </dgm:pt>
    <dgm:pt modelId="{59E4D90B-4AF7-43DD-8256-06B404A853A2}">
      <dgm:prSet/>
      <dgm:spPr/>
      <dgm:t>
        <a:bodyPr/>
        <a:lstStyle/>
        <a:p>
          <a:r>
            <a:rPr lang="en-US"/>
            <a:t>Step 1: Consider to What Extent the Signs and 		      Symptoms Are Intentionally Produced</a:t>
          </a:r>
        </a:p>
      </dgm:t>
    </dgm:pt>
    <dgm:pt modelId="{DB889F09-F7D6-419F-BA7F-EE36946A7B2B}" type="parTrans" cxnId="{322AF006-E72A-4A4E-BBAD-D114B026F12F}">
      <dgm:prSet/>
      <dgm:spPr/>
      <dgm:t>
        <a:bodyPr/>
        <a:lstStyle/>
        <a:p>
          <a:endParaRPr lang="en-US"/>
        </a:p>
      </dgm:t>
    </dgm:pt>
    <dgm:pt modelId="{E574F5DF-6EFC-4C25-B979-DDDC706105DF}" type="sibTrans" cxnId="{322AF006-E72A-4A4E-BBAD-D114B026F12F}">
      <dgm:prSet/>
      <dgm:spPr/>
      <dgm:t>
        <a:bodyPr/>
        <a:lstStyle/>
        <a:p>
          <a:endParaRPr lang="en-US"/>
        </a:p>
      </dgm:t>
    </dgm:pt>
    <dgm:pt modelId="{07AAD86D-868D-4A03-9875-C4D5852FE401}">
      <dgm:prSet/>
      <dgm:spPr/>
      <dgm:t>
        <a:bodyPr/>
        <a:lstStyle/>
        <a:p>
          <a:r>
            <a:rPr lang="en-US"/>
            <a:t>Step 2: Consider to What Extent the Signs and 	    	      Symptoms Are Related to Substances</a:t>
          </a:r>
        </a:p>
      </dgm:t>
    </dgm:pt>
    <dgm:pt modelId="{2840434D-5885-4322-B9B3-4B09F25EF1AB}" type="parTrans" cxnId="{D188BE1B-5B56-4577-8135-DD34CD0FD3BF}">
      <dgm:prSet/>
      <dgm:spPr/>
      <dgm:t>
        <a:bodyPr/>
        <a:lstStyle/>
        <a:p>
          <a:endParaRPr lang="en-US"/>
        </a:p>
      </dgm:t>
    </dgm:pt>
    <dgm:pt modelId="{9DD57D1D-2A2A-4C25-9192-AD41A15A349D}" type="sibTrans" cxnId="{D188BE1B-5B56-4577-8135-DD34CD0FD3BF}">
      <dgm:prSet/>
      <dgm:spPr/>
      <dgm:t>
        <a:bodyPr/>
        <a:lstStyle/>
        <a:p>
          <a:endParaRPr lang="en-US"/>
        </a:p>
      </dgm:t>
    </dgm:pt>
    <dgm:pt modelId="{794A301C-9478-4667-8767-A56E98DA0969}">
      <dgm:prSet/>
      <dgm:spPr/>
      <dgm:t>
        <a:bodyPr/>
        <a:lstStyle/>
        <a:p>
          <a:r>
            <a:rPr lang="en-US"/>
            <a:t>Step 3: Consider to What Extent the Signs and 	    	      Symptoms Are Related to Another Medical 	      Condition</a:t>
          </a:r>
        </a:p>
      </dgm:t>
    </dgm:pt>
    <dgm:pt modelId="{57F4FEBF-C581-46C5-A7DA-FBD1D4955D91}" type="parTrans" cxnId="{70CF72F7-FA62-4A6E-B58E-CFF95AAB42B3}">
      <dgm:prSet/>
      <dgm:spPr/>
      <dgm:t>
        <a:bodyPr/>
        <a:lstStyle/>
        <a:p>
          <a:endParaRPr lang="en-US"/>
        </a:p>
      </dgm:t>
    </dgm:pt>
    <dgm:pt modelId="{18E781E8-1219-4ECB-A709-FA555466EFE3}" type="sibTrans" cxnId="{70CF72F7-FA62-4A6E-B58E-CFF95AAB42B3}">
      <dgm:prSet/>
      <dgm:spPr/>
      <dgm:t>
        <a:bodyPr/>
        <a:lstStyle/>
        <a:p>
          <a:endParaRPr lang="en-US"/>
        </a:p>
      </dgm:t>
    </dgm:pt>
    <dgm:pt modelId="{887AE467-82BA-4710-88A9-07FCCE8C0FC9}">
      <dgm:prSet/>
      <dgm:spPr/>
      <dgm:t>
        <a:bodyPr/>
        <a:lstStyle/>
        <a:p>
          <a:r>
            <a:rPr lang="en-US"/>
            <a:t>Step 4: Consider to What Extent the Signs and 		      Symptoms Are Related to a Developmental 	      Conflict or Stage</a:t>
          </a:r>
        </a:p>
      </dgm:t>
    </dgm:pt>
    <dgm:pt modelId="{71812195-9387-4D51-B628-7E4B53CBFA02}" type="parTrans" cxnId="{C9FECDFC-237C-4EEC-ADE4-2910FCAB0328}">
      <dgm:prSet/>
      <dgm:spPr/>
      <dgm:t>
        <a:bodyPr/>
        <a:lstStyle/>
        <a:p>
          <a:endParaRPr lang="en-US"/>
        </a:p>
      </dgm:t>
    </dgm:pt>
    <dgm:pt modelId="{366D0961-2AC5-4DE7-9B04-644FC72D33E7}" type="sibTrans" cxnId="{C9FECDFC-237C-4EEC-ADE4-2910FCAB0328}">
      <dgm:prSet/>
      <dgm:spPr/>
      <dgm:t>
        <a:bodyPr/>
        <a:lstStyle/>
        <a:p>
          <a:endParaRPr lang="en-US"/>
        </a:p>
      </dgm:t>
    </dgm:pt>
    <dgm:pt modelId="{C6BD2F1F-C000-4665-B6D0-2D782B41DCE3}">
      <dgm:prSet custT="1"/>
      <dgm:spPr/>
      <dgm:t>
        <a:bodyPr/>
        <a:lstStyle/>
        <a:p>
          <a:r>
            <a:rPr lang="en-US" sz="1100" dirty="0"/>
            <a:t>Reference: Nussbaum, A. (2013). The Pocket Guide to the DSM 5 Diagnostic Exam, Published by: American Psychiatric Association.</a:t>
          </a:r>
        </a:p>
      </dgm:t>
    </dgm:pt>
    <dgm:pt modelId="{5FB6D472-5111-4660-B771-A25E90AF3C92}" type="parTrans" cxnId="{4F87E4B0-65EA-4A16-8741-2DB85BF87F2D}">
      <dgm:prSet/>
      <dgm:spPr/>
      <dgm:t>
        <a:bodyPr/>
        <a:lstStyle/>
        <a:p>
          <a:endParaRPr lang="en-US"/>
        </a:p>
      </dgm:t>
    </dgm:pt>
    <dgm:pt modelId="{42EAAACE-A498-4F8D-8C67-BA40081E2054}" type="sibTrans" cxnId="{4F87E4B0-65EA-4A16-8741-2DB85BF87F2D}">
      <dgm:prSet/>
      <dgm:spPr/>
      <dgm:t>
        <a:bodyPr/>
        <a:lstStyle/>
        <a:p>
          <a:endParaRPr lang="en-US"/>
        </a:p>
      </dgm:t>
    </dgm:pt>
    <dgm:pt modelId="{1EE4DF2A-7FFA-4417-B8E7-437AAED975F9}" type="pres">
      <dgm:prSet presAssocID="{3AE064CF-C90A-4F2F-9515-B18C2FA9CB0F}" presName="vert0" presStyleCnt="0">
        <dgm:presLayoutVars>
          <dgm:dir/>
          <dgm:animOne val="branch"/>
          <dgm:animLvl val="lvl"/>
        </dgm:presLayoutVars>
      </dgm:prSet>
      <dgm:spPr/>
      <dgm:t>
        <a:bodyPr/>
        <a:lstStyle/>
        <a:p>
          <a:endParaRPr lang="en-US"/>
        </a:p>
      </dgm:t>
    </dgm:pt>
    <dgm:pt modelId="{F20EF7EA-3196-40DC-974C-281BBAC77D24}" type="pres">
      <dgm:prSet presAssocID="{59E4D90B-4AF7-43DD-8256-06B404A853A2}" presName="thickLine" presStyleLbl="alignNode1" presStyleIdx="0" presStyleCnt="5"/>
      <dgm:spPr/>
    </dgm:pt>
    <dgm:pt modelId="{832F1608-2A88-44E4-9BE3-AF3B7C2AEC3A}" type="pres">
      <dgm:prSet presAssocID="{59E4D90B-4AF7-43DD-8256-06B404A853A2}" presName="horz1" presStyleCnt="0"/>
      <dgm:spPr/>
    </dgm:pt>
    <dgm:pt modelId="{D223BAFD-E654-45EE-8E97-9EB7F1BE3259}" type="pres">
      <dgm:prSet presAssocID="{59E4D90B-4AF7-43DD-8256-06B404A853A2}" presName="tx1" presStyleLbl="revTx" presStyleIdx="0" presStyleCnt="5"/>
      <dgm:spPr/>
      <dgm:t>
        <a:bodyPr/>
        <a:lstStyle/>
        <a:p>
          <a:endParaRPr lang="en-US"/>
        </a:p>
      </dgm:t>
    </dgm:pt>
    <dgm:pt modelId="{FBA3CB9E-4122-4B2F-9700-CFDDB5F72394}" type="pres">
      <dgm:prSet presAssocID="{59E4D90B-4AF7-43DD-8256-06B404A853A2}" presName="vert1" presStyleCnt="0"/>
      <dgm:spPr/>
    </dgm:pt>
    <dgm:pt modelId="{B2B39E61-DDB3-4763-BA7A-0603188C50DD}" type="pres">
      <dgm:prSet presAssocID="{07AAD86D-868D-4A03-9875-C4D5852FE401}" presName="thickLine" presStyleLbl="alignNode1" presStyleIdx="1" presStyleCnt="5"/>
      <dgm:spPr/>
    </dgm:pt>
    <dgm:pt modelId="{33D2B8C9-53A9-4B21-953A-987C345AF8B7}" type="pres">
      <dgm:prSet presAssocID="{07AAD86D-868D-4A03-9875-C4D5852FE401}" presName="horz1" presStyleCnt="0"/>
      <dgm:spPr/>
    </dgm:pt>
    <dgm:pt modelId="{8CB397C2-86BF-4D93-874F-B4410025139F}" type="pres">
      <dgm:prSet presAssocID="{07AAD86D-868D-4A03-9875-C4D5852FE401}" presName="tx1" presStyleLbl="revTx" presStyleIdx="1" presStyleCnt="5"/>
      <dgm:spPr/>
      <dgm:t>
        <a:bodyPr/>
        <a:lstStyle/>
        <a:p>
          <a:endParaRPr lang="en-US"/>
        </a:p>
      </dgm:t>
    </dgm:pt>
    <dgm:pt modelId="{C3AB1406-07E7-4126-8396-8418B2862F80}" type="pres">
      <dgm:prSet presAssocID="{07AAD86D-868D-4A03-9875-C4D5852FE401}" presName="vert1" presStyleCnt="0"/>
      <dgm:spPr/>
    </dgm:pt>
    <dgm:pt modelId="{3D6495CF-C1A3-4EAE-BFAD-338A30EDFE03}" type="pres">
      <dgm:prSet presAssocID="{794A301C-9478-4667-8767-A56E98DA0969}" presName="thickLine" presStyleLbl="alignNode1" presStyleIdx="2" presStyleCnt="5"/>
      <dgm:spPr/>
    </dgm:pt>
    <dgm:pt modelId="{39B87791-6B9F-48B9-BCD8-F652F1B94385}" type="pres">
      <dgm:prSet presAssocID="{794A301C-9478-4667-8767-A56E98DA0969}" presName="horz1" presStyleCnt="0"/>
      <dgm:spPr/>
    </dgm:pt>
    <dgm:pt modelId="{25A53C39-33A3-47C8-89B2-D569CF46F810}" type="pres">
      <dgm:prSet presAssocID="{794A301C-9478-4667-8767-A56E98DA0969}" presName="tx1" presStyleLbl="revTx" presStyleIdx="2" presStyleCnt="5"/>
      <dgm:spPr/>
      <dgm:t>
        <a:bodyPr/>
        <a:lstStyle/>
        <a:p>
          <a:endParaRPr lang="en-US"/>
        </a:p>
      </dgm:t>
    </dgm:pt>
    <dgm:pt modelId="{E27DC928-4E31-4EB3-83CA-C51B02C92139}" type="pres">
      <dgm:prSet presAssocID="{794A301C-9478-4667-8767-A56E98DA0969}" presName="vert1" presStyleCnt="0"/>
      <dgm:spPr/>
    </dgm:pt>
    <dgm:pt modelId="{4FC22990-6807-4163-8C63-0A6986FAA63C}" type="pres">
      <dgm:prSet presAssocID="{887AE467-82BA-4710-88A9-07FCCE8C0FC9}" presName="thickLine" presStyleLbl="alignNode1" presStyleIdx="3" presStyleCnt="5"/>
      <dgm:spPr/>
    </dgm:pt>
    <dgm:pt modelId="{79293DFE-7EB4-4E30-8F5E-D162DF61394B}" type="pres">
      <dgm:prSet presAssocID="{887AE467-82BA-4710-88A9-07FCCE8C0FC9}" presName="horz1" presStyleCnt="0"/>
      <dgm:spPr/>
    </dgm:pt>
    <dgm:pt modelId="{236F728F-FF74-4344-90AD-D01D7E3849AF}" type="pres">
      <dgm:prSet presAssocID="{887AE467-82BA-4710-88A9-07FCCE8C0FC9}" presName="tx1" presStyleLbl="revTx" presStyleIdx="3" presStyleCnt="5"/>
      <dgm:spPr/>
      <dgm:t>
        <a:bodyPr/>
        <a:lstStyle/>
        <a:p>
          <a:endParaRPr lang="en-US"/>
        </a:p>
      </dgm:t>
    </dgm:pt>
    <dgm:pt modelId="{80416086-F9A9-4C35-B5F7-697622AE8407}" type="pres">
      <dgm:prSet presAssocID="{887AE467-82BA-4710-88A9-07FCCE8C0FC9}" presName="vert1" presStyleCnt="0"/>
      <dgm:spPr/>
    </dgm:pt>
    <dgm:pt modelId="{F4A7DB16-FAE3-409C-8128-DF3ADCB8183B}" type="pres">
      <dgm:prSet presAssocID="{C6BD2F1F-C000-4665-B6D0-2D782B41DCE3}" presName="thickLine" presStyleLbl="alignNode1" presStyleIdx="4" presStyleCnt="5"/>
      <dgm:spPr/>
    </dgm:pt>
    <dgm:pt modelId="{2A27B357-2C41-44EA-A327-3592B931D0D0}" type="pres">
      <dgm:prSet presAssocID="{C6BD2F1F-C000-4665-B6D0-2D782B41DCE3}" presName="horz1" presStyleCnt="0"/>
      <dgm:spPr/>
    </dgm:pt>
    <dgm:pt modelId="{7E8F5D27-F604-4F87-87E2-27BF597CFF09}" type="pres">
      <dgm:prSet presAssocID="{C6BD2F1F-C000-4665-B6D0-2D782B41DCE3}" presName="tx1" presStyleLbl="revTx" presStyleIdx="4" presStyleCnt="5"/>
      <dgm:spPr/>
      <dgm:t>
        <a:bodyPr/>
        <a:lstStyle/>
        <a:p>
          <a:endParaRPr lang="en-US"/>
        </a:p>
      </dgm:t>
    </dgm:pt>
    <dgm:pt modelId="{C4F702DE-37FD-4174-8851-3FAD1495454B}" type="pres">
      <dgm:prSet presAssocID="{C6BD2F1F-C000-4665-B6D0-2D782B41DCE3}" presName="vert1" presStyleCnt="0"/>
      <dgm:spPr/>
    </dgm:pt>
  </dgm:ptLst>
  <dgm:cxnLst>
    <dgm:cxn modelId="{9BEA2E96-64A0-476A-86EA-04E83A33859B}" type="presOf" srcId="{07AAD86D-868D-4A03-9875-C4D5852FE401}" destId="{8CB397C2-86BF-4D93-874F-B4410025139F}" srcOrd="0" destOrd="0" presId="urn:microsoft.com/office/officeart/2008/layout/LinedList"/>
    <dgm:cxn modelId="{4F87E4B0-65EA-4A16-8741-2DB85BF87F2D}" srcId="{3AE064CF-C90A-4F2F-9515-B18C2FA9CB0F}" destId="{C6BD2F1F-C000-4665-B6D0-2D782B41DCE3}" srcOrd="4" destOrd="0" parTransId="{5FB6D472-5111-4660-B771-A25E90AF3C92}" sibTransId="{42EAAACE-A498-4F8D-8C67-BA40081E2054}"/>
    <dgm:cxn modelId="{B2397C7E-847C-46D2-B53F-C3036FA0B311}" type="presOf" srcId="{C6BD2F1F-C000-4665-B6D0-2D782B41DCE3}" destId="{7E8F5D27-F604-4F87-87E2-27BF597CFF09}" srcOrd="0" destOrd="0" presId="urn:microsoft.com/office/officeart/2008/layout/LinedList"/>
    <dgm:cxn modelId="{E2F8D91A-4061-4931-85DC-C4CED3E817B8}" type="presOf" srcId="{794A301C-9478-4667-8767-A56E98DA0969}" destId="{25A53C39-33A3-47C8-89B2-D569CF46F810}" srcOrd="0" destOrd="0" presId="urn:microsoft.com/office/officeart/2008/layout/LinedList"/>
    <dgm:cxn modelId="{D188BE1B-5B56-4577-8135-DD34CD0FD3BF}" srcId="{3AE064CF-C90A-4F2F-9515-B18C2FA9CB0F}" destId="{07AAD86D-868D-4A03-9875-C4D5852FE401}" srcOrd="1" destOrd="0" parTransId="{2840434D-5885-4322-B9B3-4B09F25EF1AB}" sibTransId="{9DD57D1D-2A2A-4C25-9192-AD41A15A349D}"/>
    <dgm:cxn modelId="{C9FECDFC-237C-4EEC-ADE4-2910FCAB0328}" srcId="{3AE064CF-C90A-4F2F-9515-B18C2FA9CB0F}" destId="{887AE467-82BA-4710-88A9-07FCCE8C0FC9}" srcOrd="3" destOrd="0" parTransId="{71812195-9387-4D51-B628-7E4B53CBFA02}" sibTransId="{366D0961-2AC5-4DE7-9B04-644FC72D33E7}"/>
    <dgm:cxn modelId="{322AF006-E72A-4A4E-BBAD-D114B026F12F}" srcId="{3AE064CF-C90A-4F2F-9515-B18C2FA9CB0F}" destId="{59E4D90B-4AF7-43DD-8256-06B404A853A2}" srcOrd="0" destOrd="0" parTransId="{DB889F09-F7D6-419F-BA7F-EE36946A7B2B}" sibTransId="{E574F5DF-6EFC-4C25-B979-DDDC706105DF}"/>
    <dgm:cxn modelId="{76F1AD66-5527-4E24-B8D9-6A0B1886C54F}" type="presOf" srcId="{887AE467-82BA-4710-88A9-07FCCE8C0FC9}" destId="{236F728F-FF74-4344-90AD-D01D7E3849AF}" srcOrd="0" destOrd="0" presId="urn:microsoft.com/office/officeart/2008/layout/LinedList"/>
    <dgm:cxn modelId="{6E68933F-2174-482E-A8AE-2E4381C0450F}" type="presOf" srcId="{3AE064CF-C90A-4F2F-9515-B18C2FA9CB0F}" destId="{1EE4DF2A-7FFA-4417-B8E7-437AAED975F9}" srcOrd="0" destOrd="0" presId="urn:microsoft.com/office/officeart/2008/layout/LinedList"/>
    <dgm:cxn modelId="{70CF72F7-FA62-4A6E-B58E-CFF95AAB42B3}" srcId="{3AE064CF-C90A-4F2F-9515-B18C2FA9CB0F}" destId="{794A301C-9478-4667-8767-A56E98DA0969}" srcOrd="2" destOrd="0" parTransId="{57F4FEBF-C581-46C5-A7DA-FBD1D4955D91}" sibTransId="{18E781E8-1219-4ECB-A709-FA555466EFE3}"/>
    <dgm:cxn modelId="{2716384B-E5C0-4444-8C81-CCBB0E2A6218}" type="presOf" srcId="{59E4D90B-4AF7-43DD-8256-06B404A853A2}" destId="{D223BAFD-E654-45EE-8E97-9EB7F1BE3259}" srcOrd="0" destOrd="0" presId="urn:microsoft.com/office/officeart/2008/layout/LinedList"/>
    <dgm:cxn modelId="{5966608A-C8EC-4BEC-A530-1B423BA50314}" type="presParOf" srcId="{1EE4DF2A-7FFA-4417-B8E7-437AAED975F9}" destId="{F20EF7EA-3196-40DC-974C-281BBAC77D24}" srcOrd="0" destOrd="0" presId="urn:microsoft.com/office/officeart/2008/layout/LinedList"/>
    <dgm:cxn modelId="{557D655E-FCC7-4BC5-9F47-12195A71DE5B}" type="presParOf" srcId="{1EE4DF2A-7FFA-4417-B8E7-437AAED975F9}" destId="{832F1608-2A88-44E4-9BE3-AF3B7C2AEC3A}" srcOrd="1" destOrd="0" presId="urn:microsoft.com/office/officeart/2008/layout/LinedList"/>
    <dgm:cxn modelId="{346E895A-94BC-4DB0-AA37-188D90B6027F}" type="presParOf" srcId="{832F1608-2A88-44E4-9BE3-AF3B7C2AEC3A}" destId="{D223BAFD-E654-45EE-8E97-9EB7F1BE3259}" srcOrd="0" destOrd="0" presId="urn:microsoft.com/office/officeart/2008/layout/LinedList"/>
    <dgm:cxn modelId="{61FEE5B3-5B1A-49CA-A0EF-41BD6B3308A8}" type="presParOf" srcId="{832F1608-2A88-44E4-9BE3-AF3B7C2AEC3A}" destId="{FBA3CB9E-4122-4B2F-9700-CFDDB5F72394}" srcOrd="1" destOrd="0" presId="urn:microsoft.com/office/officeart/2008/layout/LinedList"/>
    <dgm:cxn modelId="{5B802E5B-630B-4542-9967-14DA4CD8A8FC}" type="presParOf" srcId="{1EE4DF2A-7FFA-4417-B8E7-437AAED975F9}" destId="{B2B39E61-DDB3-4763-BA7A-0603188C50DD}" srcOrd="2" destOrd="0" presId="urn:microsoft.com/office/officeart/2008/layout/LinedList"/>
    <dgm:cxn modelId="{391D9D64-6299-4110-A8F0-04FB67BD1E55}" type="presParOf" srcId="{1EE4DF2A-7FFA-4417-B8E7-437AAED975F9}" destId="{33D2B8C9-53A9-4B21-953A-987C345AF8B7}" srcOrd="3" destOrd="0" presId="urn:microsoft.com/office/officeart/2008/layout/LinedList"/>
    <dgm:cxn modelId="{9FAB85BF-9C97-4596-9BEB-D56D676CF396}" type="presParOf" srcId="{33D2B8C9-53A9-4B21-953A-987C345AF8B7}" destId="{8CB397C2-86BF-4D93-874F-B4410025139F}" srcOrd="0" destOrd="0" presId="urn:microsoft.com/office/officeart/2008/layout/LinedList"/>
    <dgm:cxn modelId="{C81CE08A-B408-4F71-80F1-4CD0BE1D1A08}" type="presParOf" srcId="{33D2B8C9-53A9-4B21-953A-987C345AF8B7}" destId="{C3AB1406-07E7-4126-8396-8418B2862F80}" srcOrd="1" destOrd="0" presId="urn:microsoft.com/office/officeart/2008/layout/LinedList"/>
    <dgm:cxn modelId="{22A79AF8-844F-4B34-A561-C1A474F7139E}" type="presParOf" srcId="{1EE4DF2A-7FFA-4417-B8E7-437AAED975F9}" destId="{3D6495CF-C1A3-4EAE-BFAD-338A30EDFE03}" srcOrd="4" destOrd="0" presId="urn:microsoft.com/office/officeart/2008/layout/LinedList"/>
    <dgm:cxn modelId="{BA3DD862-0D2D-42E4-BD7D-081368742513}" type="presParOf" srcId="{1EE4DF2A-7FFA-4417-B8E7-437AAED975F9}" destId="{39B87791-6B9F-48B9-BCD8-F652F1B94385}" srcOrd="5" destOrd="0" presId="urn:microsoft.com/office/officeart/2008/layout/LinedList"/>
    <dgm:cxn modelId="{2270F250-6BFE-40F7-B62E-C84C27A101E9}" type="presParOf" srcId="{39B87791-6B9F-48B9-BCD8-F652F1B94385}" destId="{25A53C39-33A3-47C8-89B2-D569CF46F810}" srcOrd="0" destOrd="0" presId="urn:microsoft.com/office/officeart/2008/layout/LinedList"/>
    <dgm:cxn modelId="{BEF51DC0-63EA-45C7-914A-52F7074F62C5}" type="presParOf" srcId="{39B87791-6B9F-48B9-BCD8-F652F1B94385}" destId="{E27DC928-4E31-4EB3-83CA-C51B02C92139}" srcOrd="1" destOrd="0" presId="urn:microsoft.com/office/officeart/2008/layout/LinedList"/>
    <dgm:cxn modelId="{79602149-02F9-40D3-B2F7-B0385361A372}" type="presParOf" srcId="{1EE4DF2A-7FFA-4417-B8E7-437AAED975F9}" destId="{4FC22990-6807-4163-8C63-0A6986FAA63C}" srcOrd="6" destOrd="0" presId="urn:microsoft.com/office/officeart/2008/layout/LinedList"/>
    <dgm:cxn modelId="{F655A686-5007-4623-8EF9-7DCCB43BFAE0}" type="presParOf" srcId="{1EE4DF2A-7FFA-4417-B8E7-437AAED975F9}" destId="{79293DFE-7EB4-4E30-8F5E-D162DF61394B}" srcOrd="7" destOrd="0" presId="urn:microsoft.com/office/officeart/2008/layout/LinedList"/>
    <dgm:cxn modelId="{9E6DD52B-733C-48C3-AF2A-A7809E4FD16C}" type="presParOf" srcId="{79293DFE-7EB4-4E30-8F5E-D162DF61394B}" destId="{236F728F-FF74-4344-90AD-D01D7E3849AF}" srcOrd="0" destOrd="0" presId="urn:microsoft.com/office/officeart/2008/layout/LinedList"/>
    <dgm:cxn modelId="{2BCBBA2E-B87F-4134-9629-D21B1D8C89D1}" type="presParOf" srcId="{79293DFE-7EB4-4E30-8F5E-D162DF61394B}" destId="{80416086-F9A9-4C35-B5F7-697622AE8407}" srcOrd="1" destOrd="0" presId="urn:microsoft.com/office/officeart/2008/layout/LinedList"/>
    <dgm:cxn modelId="{C2141568-6B33-47E1-98AC-4BF3E55B2300}" type="presParOf" srcId="{1EE4DF2A-7FFA-4417-B8E7-437AAED975F9}" destId="{F4A7DB16-FAE3-409C-8128-DF3ADCB8183B}" srcOrd="8" destOrd="0" presId="urn:microsoft.com/office/officeart/2008/layout/LinedList"/>
    <dgm:cxn modelId="{8EC8F388-068B-4EB2-89C8-90041DF20236}" type="presParOf" srcId="{1EE4DF2A-7FFA-4417-B8E7-437AAED975F9}" destId="{2A27B357-2C41-44EA-A327-3592B931D0D0}" srcOrd="9" destOrd="0" presId="urn:microsoft.com/office/officeart/2008/layout/LinedList"/>
    <dgm:cxn modelId="{D72B0917-DB10-4DD5-AB0B-2539098100CD}" type="presParOf" srcId="{2A27B357-2C41-44EA-A327-3592B931D0D0}" destId="{7E8F5D27-F604-4F87-87E2-27BF597CFF09}" srcOrd="0" destOrd="0" presId="urn:microsoft.com/office/officeart/2008/layout/LinedList"/>
    <dgm:cxn modelId="{2D86A2E8-676F-4427-B79B-15462E16A5C7}" type="presParOf" srcId="{2A27B357-2C41-44EA-A327-3592B931D0D0}" destId="{C4F702DE-37FD-4174-8851-3FAD1495454B}"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939F27D5-C547-4B68-A166-A32F144390A7}" type="doc">
      <dgm:prSet loTypeId="urn:microsoft.com/office/officeart/2005/8/layout/default" loCatId="list" qsTypeId="urn:microsoft.com/office/officeart/2005/8/quickstyle/simple4" qsCatId="simple" csTypeId="urn:microsoft.com/office/officeart/2005/8/colors/colorful2" csCatId="colorful"/>
      <dgm:spPr/>
      <dgm:t>
        <a:bodyPr/>
        <a:lstStyle/>
        <a:p>
          <a:endParaRPr lang="en-US"/>
        </a:p>
      </dgm:t>
    </dgm:pt>
    <dgm:pt modelId="{E2C9B6CB-6CA2-4292-BEDF-1C9D590913C5}">
      <dgm:prSet/>
      <dgm:spPr/>
      <dgm:t>
        <a:bodyPr/>
        <a:lstStyle/>
        <a:p>
          <a:r>
            <a:rPr lang="en-US" b="1" dirty="0"/>
            <a:t>Identifying children in need of urgent care or isolation </a:t>
          </a:r>
        </a:p>
      </dgm:t>
    </dgm:pt>
    <dgm:pt modelId="{E2547BEF-124D-451C-BA85-7FE569331F32}" type="parTrans" cxnId="{AAD17B2C-346C-491C-889C-93A1D96EBBB8}">
      <dgm:prSet/>
      <dgm:spPr/>
      <dgm:t>
        <a:bodyPr/>
        <a:lstStyle/>
        <a:p>
          <a:endParaRPr lang="en-US" b="1"/>
        </a:p>
      </dgm:t>
    </dgm:pt>
    <dgm:pt modelId="{63A168F1-1645-443E-AAED-E88EC263AB2B}" type="sibTrans" cxnId="{AAD17B2C-346C-491C-889C-93A1D96EBBB8}">
      <dgm:prSet/>
      <dgm:spPr/>
      <dgm:t>
        <a:bodyPr/>
        <a:lstStyle/>
        <a:p>
          <a:endParaRPr lang="en-US" b="1"/>
        </a:p>
      </dgm:t>
    </dgm:pt>
    <dgm:pt modelId="{39D19965-AF6D-4E1A-922E-17655E6C0C0F}">
      <dgm:prSet/>
      <dgm:spPr/>
      <dgm:t>
        <a:bodyPr/>
        <a:lstStyle/>
        <a:p>
          <a:r>
            <a:rPr lang="en-US" b="1"/>
            <a:t>Performing nursing assessments, including the health history, vital signs, growth and development, nutritional status, immunization status, family strengths and challenges </a:t>
          </a:r>
        </a:p>
      </dgm:t>
    </dgm:pt>
    <dgm:pt modelId="{A54DBCB1-BB8D-46C0-BC39-F3E09F11E6A7}" type="parTrans" cxnId="{DFDC847D-B73D-46E3-8E2E-DBBA3CDCB2EC}">
      <dgm:prSet/>
      <dgm:spPr/>
      <dgm:t>
        <a:bodyPr/>
        <a:lstStyle/>
        <a:p>
          <a:endParaRPr lang="en-US" b="1"/>
        </a:p>
      </dgm:t>
    </dgm:pt>
    <dgm:pt modelId="{9F5AD44F-D142-41D7-93C8-1D7DFA52DBB0}" type="sibTrans" cxnId="{DFDC847D-B73D-46E3-8E2E-DBBA3CDCB2EC}">
      <dgm:prSet/>
      <dgm:spPr/>
      <dgm:t>
        <a:bodyPr/>
        <a:lstStyle/>
        <a:p>
          <a:endParaRPr lang="en-US" b="1"/>
        </a:p>
      </dgm:t>
    </dgm:pt>
    <dgm:pt modelId="{2BA99760-720C-420E-AE38-865C8B03DDCB}">
      <dgm:prSet/>
      <dgm:spPr/>
      <dgm:t>
        <a:bodyPr/>
        <a:lstStyle/>
        <a:p>
          <a:r>
            <a:rPr lang="en-US" b="1"/>
            <a:t>Conducting physical examinations</a:t>
          </a:r>
        </a:p>
      </dgm:t>
    </dgm:pt>
    <dgm:pt modelId="{74669AEB-5936-4692-A892-4FDD4E61F628}" type="parTrans" cxnId="{2F3C8229-2205-4C7E-8459-4506D4697E15}">
      <dgm:prSet/>
      <dgm:spPr/>
      <dgm:t>
        <a:bodyPr/>
        <a:lstStyle/>
        <a:p>
          <a:endParaRPr lang="en-US" b="1"/>
        </a:p>
      </dgm:t>
    </dgm:pt>
    <dgm:pt modelId="{6A8F8D80-9067-48C9-AA34-8865D99032F0}" type="sibTrans" cxnId="{2F3C8229-2205-4C7E-8459-4506D4697E15}">
      <dgm:prSet/>
      <dgm:spPr/>
      <dgm:t>
        <a:bodyPr/>
        <a:lstStyle/>
        <a:p>
          <a:endParaRPr lang="en-US" b="1"/>
        </a:p>
      </dgm:t>
    </dgm:pt>
    <dgm:pt modelId="{DAE4D686-63FE-4598-A831-93A0E8336382}">
      <dgm:prSet/>
      <dgm:spPr/>
      <dgm:t>
        <a:bodyPr/>
        <a:lstStyle/>
        <a:p>
          <a:r>
            <a:rPr lang="en-US" b="1"/>
            <a:t>Performing age-appropriate screening tests to detect health problems such as vision or hearing loss, anemia, and lead poisoning to ensure that the child has access to all needed health services</a:t>
          </a:r>
        </a:p>
      </dgm:t>
    </dgm:pt>
    <dgm:pt modelId="{275ED2CD-F477-4EA0-8E16-04C9D0858F72}" type="parTrans" cxnId="{EB3F2CE6-B86C-44BF-9B5D-A1F3C6007BA9}">
      <dgm:prSet/>
      <dgm:spPr/>
      <dgm:t>
        <a:bodyPr/>
        <a:lstStyle/>
        <a:p>
          <a:endParaRPr lang="en-US" b="1"/>
        </a:p>
      </dgm:t>
    </dgm:pt>
    <dgm:pt modelId="{E9F14FD5-6A5E-4A47-A9F8-806989B5F0FD}" type="sibTrans" cxnId="{EB3F2CE6-B86C-44BF-9B5D-A1F3C6007BA9}">
      <dgm:prSet/>
      <dgm:spPr/>
      <dgm:t>
        <a:bodyPr/>
        <a:lstStyle/>
        <a:p>
          <a:endParaRPr lang="en-US" b="1"/>
        </a:p>
      </dgm:t>
    </dgm:pt>
    <dgm:pt modelId="{4EF2E3C9-7AE1-44EA-9851-EC18AFF7E569}">
      <dgm:prSet/>
      <dgm:spPr/>
      <dgm:t>
        <a:bodyPr/>
        <a:lstStyle/>
        <a:p>
          <a:r>
            <a:rPr lang="en-US" b="1"/>
            <a:t>Assisting with health examinations, diagnostic tests, and procedures </a:t>
          </a:r>
        </a:p>
      </dgm:t>
    </dgm:pt>
    <dgm:pt modelId="{B93ACFA1-30B1-4F10-917F-DC15A522D804}" type="parTrans" cxnId="{A55FC1B3-FB93-43C1-B672-41422E0D21FC}">
      <dgm:prSet/>
      <dgm:spPr/>
      <dgm:t>
        <a:bodyPr/>
        <a:lstStyle/>
        <a:p>
          <a:endParaRPr lang="en-US" b="1"/>
        </a:p>
      </dgm:t>
    </dgm:pt>
    <dgm:pt modelId="{804C1A82-B2F9-48AD-8C8B-C41CC5993702}" type="sibTrans" cxnId="{A55FC1B3-FB93-43C1-B672-41422E0D21FC}">
      <dgm:prSet/>
      <dgm:spPr/>
      <dgm:t>
        <a:bodyPr/>
        <a:lstStyle/>
        <a:p>
          <a:endParaRPr lang="en-US" b="1"/>
        </a:p>
      </dgm:t>
    </dgm:pt>
    <dgm:pt modelId="{1A5F7C28-E698-46D7-BB66-24D52FA3ECCD}">
      <dgm:prSet/>
      <dgm:spPr/>
      <dgm:t>
        <a:bodyPr/>
        <a:lstStyle/>
        <a:p>
          <a:r>
            <a:rPr lang="en-US" b="1"/>
            <a:t>Developing nursing diagnoses and implementing a plan of care </a:t>
          </a:r>
        </a:p>
      </dgm:t>
    </dgm:pt>
    <dgm:pt modelId="{BBAEFC58-E551-4D19-BAE0-8C78F11B0CFF}" type="parTrans" cxnId="{A51AB8CE-5C71-43FA-93FC-35CD86C31AB1}">
      <dgm:prSet/>
      <dgm:spPr/>
      <dgm:t>
        <a:bodyPr/>
        <a:lstStyle/>
        <a:p>
          <a:endParaRPr lang="en-US" b="1"/>
        </a:p>
      </dgm:t>
    </dgm:pt>
    <dgm:pt modelId="{0EE301A0-9E74-456A-B9BB-999A88157AA1}" type="sibTrans" cxnId="{A51AB8CE-5C71-43FA-93FC-35CD86C31AB1}">
      <dgm:prSet/>
      <dgm:spPr/>
      <dgm:t>
        <a:bodyPr/>
        <a:lstStyle/>
        <a:p>
          <a:endParaRPr lang="en-US" b="1"/>
        </a:p>
      </dgm:t>
    </dgm:pt>
    <dgm:pt modelId="{680C8E53-3574-4FAF-A6D8-AE4662D9907E}">
      <dgm:prSet/>
      <dgm:spPr/>
      <dgm:t>
        <a:bodyPr/>
        <a:lstStyle/>
        <a:p>
          <a:r>
            <a:rPr lang="en-US" b="1"/>
            <a:t>Providing immunizations </a:t>
          </a:r>
        </a:p>
      </dgm:t>
    </dgm:pt>
    <dgm:pt modelId="{A8245DAB-1AA9-447C-8778-E3ECC503D283}" type="parTrans" cxnId="{E0D8E5BF-0447-4E0B-9163-6F22A7134FDA}">
      <dgm:prSet/>
      <dgm:spPr/>
      <dgm:t>
        <a:bodyPr/>
        <a:lstStyle/>
        <a:p>
          <a:endParaRPr lang="en-US" b="1"/>
        </a:p>
      </dgm:t>
    </dgm:pt>
    <dgm:pt modelId="{58D05126-2B5D-4982-8B05-0BCEF9688E28}" type="sibTrans" cxnId="{E0D8E5BF-0447-4E0B-9163-6F22A7134FDA}">
      <dgm:prSet/>
      <dgm:spPr/>
      <dgm:t>
        <a:bodyPr/>
        <a:lstStyle/>
        <a:p>
          <a:endParaRPr lang="en-US" b="1"/>
        </a:p>
      </dgm:t>
    </dgm:pt>
    <dgm:pt modelId="{7E05BE39-3B76-4D98-B65B-A2A35C0DA951}">
      <dgm:prSet/>
      <dgm:spPr/>
      <dgm:t>
        <a:bodyPr/>
        <a:lstStyle/>
        <a:p>
          <a:r>
            <a:rPr lang="en-US" b="1"/>
            <a:t>Providing information about procedures and offering reassurance </a:t>
          </a:r>
        </a:p>
      </dgm:t>
    </dgm:pt>
    <dgm:pt modelId="{61E5037A-4FF9-4244-9BD3-E42E61FBFEFB}" type="parTrans" cxnId="{43891ED0-FB1A-4F84-9AF9-1C48FEFFA578}">
      <dgm:prSet/>
      <dgm:spPr/>
      <dgm:t>
        <a:bodyPr/>
        <a:lstStyle/>
        <a:p>
          <a:endParaRPr lang="en-US" b="1"/>
        </a:p>
      </dgm:t>
    </dgm:pt>
    <dgm:pt modelId="{07BA9309-0561-47F3-B8C2-4EAF7EC057C7}" type="sibTrans" cxnId="{43891ED0-FB1A-4F84-9AF9-1C48FEFFA578}">
      <dgm:prSet/>
      <dgm:spPr/>
      <dgm:t>
        <a:bodyPr/>
        <a:lstStyle/>
        <a:p>
          <a:endParaRPr lang="en-US" b="1"/>
        </a:p>
      </dgm:t>
    </dgm:pt>
    <dgm:pt modelId="{6506C74B-BDA4-4A8F-829C-A6F7C59363CB}">
      <dgm:prSet/>
      <dgm:spPr/>
      <dgm:t>
        <a:bodyPr/>
        <a:lstStyle/>
        <a:p>
          <a:r>
            <a:rPr lang="en-US" b="1"/>
            <a:t>Providing patient education for health promotion or management of the health condition</a:t>
          </a:r>
        </a:p>
      </dgm:t>
    </dgm:pt>
    <dgm:pt modelId="{ADFF17A4-C7DF-42B4-AFCD-B59ECD2CEA17}" type="parTrans" cxnId="{EFDE00EA-8C68-4125-BCE8-1D212521FAAE}">
      <dgm:prSet/>
      <dgm:spPr/>
      <dgm:t>
        <a:bodyPr/>
        <a:lstStyle/>
        <a:p>
          <a:endParaRPr lang="en-US" b="1"/>
        </a:p>
      </dgm:t>
    </dgm:pt>
    <dgm:pt modelId="{89C07DE9-B905-4DC8-80DB-1F5E50DC3EFA}" type="sibTrans" cxnId="{EFDE00EA-8C68-4125-BCE8-1D212521FAAE}">
      <dgm:prSet/>
      <dgm:spPr/>
      <dgm:t>
        <a:bodyPr/>
        <a:lstStyle/>
        <a:p>
          <a:endParaRPr lang="en-US" b="1"/>
        </a:p>
      </dgm:t>
    </dgm:pt>
    <dgm:pt modelId="{F6F56CE5-C80C-4A2F-BBD3-1B43491F625E}">
      <dgm:prSet/>
      <dgm:spPr/>
      <dgm:t>
        <a:bodyPr/>
        <a:lstStyle/>
        <a:p>
          <a:r>
            <a:rPr lang="en-US" b="1"/>
            <a:t>Linking families with community resources </a:t>
          </a:r>
        </a:p>
      </dgm:t>
    </dgm:pt>
    <dgm:pt modelId="{CC2B3B04-1920-4FF1-B605-A86D74F3B7FF}" type="parTrans" cxnId="{AB01661E-182E-4AB3-99BC-A9379273DAFE}">
      <dgm:prSet/>
      <dgm:spPr/>
      <dgm:t>
        <a:bodyPr/>
        <a:lstStyle/>
        <a:p>
          <a:endParaRPr lang="en-US" b="1"/>
        </a:p>
      </dgm:t>
    </dgm:pt>
    <dgm:pt modelId="{98593BA8-0540-4436-92EC-23A9DF883FB5}" type="sibTrans" cxnId="{AB01661E-182E-4AB3-99BC-A9379273DAFE}">
      <dgm:prSet/>
      <dgm:spPr/>
      <dgm:t>
        <a:bodyPr/>
        <a:lstStyle/>
        <a:p>
          <a:endParaRPr lang="en-US" b="1"/>
        </a:p>
      </dgm:t>
    </dgm:pt>
    <dgm:pt modelId="{5A084EA5-0EC3-43CF-8038-0643D44AE86B}">
      <dgm:prSet/>
      <dgm:spPr/>
      <dgm:t>
        <a:bodyPr/>
        <a:lstStyle/>
        <a:p>
          <a:r>
            <a:rPr lang="en-US" b="1"/>
            <a:t>Ensuring a safe healthcare setting and adherence to infection control guidelines (See the Clinical Skills Manual SKILLS for infection control methods.) </a:t>
          </a:r>
        </a:p>
      </dgm:t>
    </dgm:pt>
    <dgm:pt modelId="{253511B1-A789-4C47-9B7B-018B9B638D6D}" type="parTrans" cxnId="{0C662A9E-E53F-4205-A9FE-FD61B36859F0}">
      <dgm:prSet/>
      <dgm:spPr/>
      <dgm:t>
        <a:bodyPr/>
        <a:lstStyle/>
        <a:p>
          <a:endParaRPr lang="en-US" b="1"/>
        </a:p>
      </dgm:t>
    </dgm:pt>
    <dgm:pt modelId="{887FBFB1-C83D-4E53-A72C-73B477C8445A}" type="sibTrans" cxnId="{0C662A9E-E53F-4205-A9FE-FD61B36859F0}">
      <dgm:prSet/>
      <dgm:spPr/>
      <dgm:t>
        <a:bodyPr/>
        <a:lstStyle/>
        <a:p>
          <a:endParaRPr lang="en-US" b="1"/>
        </a:p>
      </dgm:t>
    </dgm:pt>
    <dgm:pt modelId="{DF23EA92-3822-4C63-B0FA-37DEE7FF8354}">
      <dgm:prSet/>
      <dgm:spPr/>
      <dgm:t>
        <a:bodyPr/>
        <a:lstStyle/>
        <a:p>
          <a:r>
            <a:rPr lang="en-US" b="1"/>
            <a:t>Participating in the health center’s performance improvement program to identify ways to enhance services provided to children and their families</a:t>
          </a:r>
        </a:p>
      </dgm:t>
    </dgm:pt>
    <dgm:pt modelId="{8D82B72D-D862-4C73-8292-7885834E5D6B}" type="parTrans" cxnId="{60CDEF42-A9B4-46F9-BE37-7B406766FCCA}">
      <dgm:prSet/>
      <dgm:spPr/>
      <dgm:t>
        <a:bodyPr/>
        <a:lstStyle/>
        <a:p>
          <a:endParaRPr lang="en-US" b="1"/>
        </a:p>
      </dgm:t>
    </dgm:pt>
    <dgm:pt modelId="{AF5906F5-FAD3-4DF9-AEBA-E3F122CCE574}" type="sibTrans" cxnId="{60CDEF42-A9B4-46F9-BE37-7B406766FCCA}">
      <dgm:prSet/>
      <dgm:spPr/>
      <dgm:t>
        <a:bodyPr/>
        <a:lstStyle/>
        <a:p>
          <a:endParaRPr lang="en-US" b="1"/>
        </a:p>
      </dgm:t>
    </dgm:pt>
    <dgm:pt modelId="{E7867E06-DE22-45C6-A3DD-4C19C4DD5DAD}" type="pres">
      <dgm:prSet presAssocID="{939F27D5-C547-4B68-A166-A32F144390A7}" presName="diagram" presStyleCnt="0">
        <dgm:presLayoutVars>
          <dgm:dir/>
          <dgm:resizeHandles val="exact"/>
        </dgm:presLayoutVars>
      </dgm:prSet>
      <dgm:spPr/>
      <dgm:t>
        <a:bodyPr/>
        <a:lstStyle/>
        <a:p>
          <a:endParaRPr lang="en-US"/>
        </a:p>
      </dgm:t>
    </dgm:pt>
    <dgm:pt modelId="{534B85A8-77C6-426B-B903-71F7EFC36C7F}" type="pres">
      <dgm:prSet presAssocID="{E2C9B6CB-6CA2-4292-BEDF-1C9D590913C5}" presName="node" presStyleLbl="node1" presStyleIdx="0" presStyleCnt="12">
        <dgm:presLayoutVars>
          <dgm:bulletEnabled val="1"/>
        </dgm:presLayoutVars>
      </dgm:prSet>
      <dgm:spPr/>
      <dgm:t>
        <a:bodyPr/>
        <a:lstStyle/>
        <a:p>
          <a:endParaRPr lang="en-US"/>
        </a:p>
      </dgm:t>
    </dgm:pt>
    <dgm:pt modelId="{03498666-A1E1-4249-800E-0866ED758DE6}" type="pres">
      <dgm:prSet presAssocID="{63A168F1-1645-443E-AAED-E88EC263AB2B}" presName="sibTrans" presStyleCnt="0"/>
      <dgm:spPr/>
    </dgm:pt>
    <dgm:pt modelId="{6CBEE489-87F5-4DBF-9AC1-21420D534551}" type="pres">
      <dgm:prSet presAssocID="{39D19965-AF6D-4E1A-922E-17655E6C0C0F}" presName="node" presStyleLbl="node1" presStyleIdx="1" presStyleCnt="12">
        <dgm:presLayoutVars>
          <dgm:bulletEnabled val="1"/>
        </dgm:presLayoutVars>
      </dgm:prSet>
      <dgm:spPr/>
      <dgm:t>
        <a:bodyPr/>
        <a:lstStyle/>
        <a:p>
          <a:endParaRPr lang="en-US"/>
        </a:p>
      </dgm:t>
    </dgm:pt>
    <dgm:pt modelId="{A79F9DFF-B7CA-47E7-9AA5-B8419DEECC81}" type="pres">
      <dgm:prSet presAssocID="{9F5AD44F-D142-41D7-93C8-1D7DFA52DBB0}" presName="sibTrans" presStyleCnt="0"/>
      <dgm:spPr/>
    </dgm:pt>
    <dgm:pt modelId="{A8445F53-15FB-4FF9-8890-B318003D5D59}" type="pres">
      <dgm:prSet presAssocID="{2BA99760-720C-420E-AE38-865C8B03DDCB}" presName="node" presStyleLbl="node1" presStyleIdx="2" presStyleCnt="12">
        <dgm:presLayoutVars>
          <dgm:bulletEnabled val="1"/>
        </dgm:presLayoutVars>
      </dgm:prSet>
      <dgm:spPr/>
      <dgm:t>
        <a:bodyPr/>
        <a:lstStyle/>
        <a:p>
          <a:endParaRPr lang="en-US"/>
        </a:p>
      </dgm:t>
    </dgm:pt>
    <dgm:pt modelId="{7B5A8DB0-7DDE-4D2E-81D4-30013E6B4E5A}" type="pres">
      <dgm:prSet presAssocID="{6A8F8D80-9067-48C9-AA34-8865D99032F0}" presName="sibTrans" presStyleCnt="0"/>
      <dgm:spPr/>
    </dgm:pt>
    <dgm:pt modelId="{256C63A5-0DE8-431A-BA30-12E6CDFE9F2D}" type="pres">
      <dgm:prSet presAssocID="{DAE4D686-63FE-4598-A831-93A0E8336382}" presName="node" presStyleLbl="node1" presStyleIdx="3" presStyleCnt="12">
        <dgm:presLayoutVars>
          <dgm:bulletEnabled val="1"/>
        </dgm:presLayoutVars>
      </dgm:prSet>
      <dgm:spPr/>
      <dgm:t>
        <a:bodyPr/>
        <a:lstStyle/>
        <a:p>
          <a:endParaRPr lang="en-US"/>
        </a:p>
      </dgm:t>
    </dgm:pt>
    <dgm:pt modelId="{9EE0BFAB-DFA2-4F0E-BA65-C38046E332AA}" type="pres">
      <dgm:prSet presAssocID="{E9F14FD5-6A5E-4A47-A9F8-806989B5F0FD}" presName="sibTrans" presStyleCnt="0"/>
      <dgm:spPr/>
    </dgm:pt>
    <dgm:pt modelId="{AF5449FB-9468-49AA-A12D-4F215A38C49B}" type="pres">
      <dgm:prSet presAssocID="{4EF2E3C9-7AE1-44EA-9851-EC18AFF7E569}" presName="node" presStyleLbl="node1" presStyleIdx="4" presStyleCnt="12">
        <dgm:presLayoutVars>
          <dgm:bulletEnabled val="1"/>
        </dgm:presLayoutVars>
      </dgm:prSet>
      <dgm:spPr/>
      <dgm:t>
        <a:bodyPr/>
        <a:lstStyle/>
        <a:p>
          <a:endParaRPr lang="en-US"/>
        </a:p>
      </dgm:t>
    </dgm:pt>
    <dgm:pt modelId="{6B891FA9-ACDA-4DA9-8447-C282FF676C3D}" type="pres">
      <dgm:prSet presAssocID="{804C1A82-B2F9-48AD-8C8B-C41CC5993702}" presName="sibTrans" presStyleCnt="0"/>
      <dgm:spPr/>
    </dgm:pt>
    <dgm:pt modelId="{1252F55E-B623-46F0-8FF5-796B60BEB915}" type="pres">
      <dgm:prSet presAssocID="{1A5F7C28-E698-46D7-BB66-24D52FA3ECCD}" presName="node" presStyleLbl="node1" presStyleIdx="5" presStyleCnt="12">
        <dgm:presLayoutVars>
          <dgm:bulletEnabled val="1"/>
        </dgm:presLayoutVars>
      </dgm:prSet>
      <dgm:spPr/>
      <dgm:t>
        <a:bodyPr/>
        <a:lstStyle/>
        <a:p>
          <a:endParaRPr lang="en-US"/>
        </a:p>
      </dgm:t>
    </dgm:pt>
    <dgm:pt modelId="{6F6BA570-8276-42C3-BC4E-495871135D5E}" type="pres">
      <dgm:prSet presAssocID="{0EE301A0-9E74-456A-B9BB-999A88157AA1}" presName="sibTrans" presStyleCnt="0"/>
      <dgm:spPr/>
    </dgm:pt>
    <dgm:pt modelId="{0F1C5E07-5355-4449-BD3A-28BC950BC02A}" type="pres">
      <dgm:prSet presAssocID="{680C8E53-3574-4FAF-A6D8-AE4662D9907E}" presName="node" presStyleLbl="node1" presStyleIdx="6" presStyleCnt="12">
        <dgm:presLayoutVars>
          <dgm:bulletEnabled val="1"/>
        </dgm:presLayoutVars>
      </dgm:prSet>
      <dgm:spPr/>
      <dgm:t>
        <a:bodyPr/>
        <a:lstStyle/>
        <a:p>
          <a:endParaRPr lang="en-US"/>
        </a:p>
      </dgm:t>
    </dgm:pt>
    <dgm:pt modelId="{EBCDF025-04C7-411D-AA54-B67417877735}" type="pres">
      <dgm:prSet presAssocID="{58D05126-2B5D-4982-8B05-0BCEF9688E28}" presName="sibTrans" presStyleCnt="0"/>
      <dgm:spPr/>
    </dgm:pt>
    <dgm:pt modelId="{B7C58506-BD3C-4EAE-9FB9-A7EFBCAF1D61}" type="pres">
      <dgm:prSet presAssocID="{7E05BE39-3B76-4D98-B65B-A2A35C0DA951}" presName="node" presStyleLbl="node1" presStyleIdx="7" presStyleCnt="12">
        <dgm:presLayoutVars>
          <dgm:bulletEnabled val="1"/>
        </dgm:presLayoutVars>
      </dgm:prSet>
      <dgm:spPr/>
      <dgm:t>
        <a:bodyPr/>
        <a:lstStyle/>
        <a:p>
          <a:endParaRPr lang="en-US"/>
        </a:p>
      </dgm:t>
    </dgm:pt>
    <dgm:pt modelId="{B6667D1F-346E-4FCF-80C8-57BDD6C35CCA}" type="pres">
      <dgm:prSet presAssocID="{07BA9309-0561-47F3-B8C2-4EAF7EC057C7}" presName="sibTrans" presStyleCnt="0"/>
      <dgm:spPr/>
    </dgm:pt>
    <dgm:pt modelId="{9773018A-13EF-49AE-A1AD-06FBD0BB3C05}" type="pres">
      <dgm:prSet presAssocID="{6506C74B-BDA4-4A8F-829C-A6F7C59363CB}" presName="node" presStyleLbl="node1" presStyleIdx="8" presStyleCnt="12">
        <dgm:presLayoutVars>
          <dgm:bulletEnabled val="1"/>
        </dgm:presLayoutVars>
      </dgm:prSet>
      <dgm:spPr/>
      <dgm:t>
        <a:bodyPr/>
        <a:lstStyle/>
        <a:p>
          <a:endParaRPr lang="en-US"/>
        </a:p>
      </dgm:t>
    </dgm:pt>
    <dgm:pt modelId="{86B2194F-A46D-4A94-BC06-9FD32B19E3C7}" type="pres">
      <dgm:prSet presAssocID="{89C07DE9-B905-4DC8-80DB-1F5E50DC3EFA}" presName="sibTrans" presStyleCnt="0"/>
      <dgm:spPr/>
    </dgm:pt>
    <dgm:pt modelId="{4F4EB646-AD36-4AE4-8758-9DFE659D52FE}" type="pres">
      <dgm:prSet presAssocID="{F6F56CE5-C80C-4A2F-BBD3-1B43491F625E}" presName="node" presStyleLbl="node1" presStyleIdx="9" presStyleCnt="12">
        <dgm:presLayoutVars>
          <dgm:bulletEnabled val="1"/>
        </dgm:presLayoutVars>
      </dgm:prSet>
      <dgm:spPr/>
      <dgm:t>
        <a:bodyPr/>
        <a:lstStyle/>
        <a:p>
          <a:endParaRPr lang="en-US"/>
        </a:p>
      </dgm:t>
    </dgm:pt>
    <dgm:pt modelId="{CA181F74-5D90-42EA-AFF5-A759180A54E7}" type="pres">
      <dgm:prSet presAssocID="{98593BA8-0540-4436-92EC-23A9DF883FB5}" presName="sibTrans" presStyleCnt="0"/>
      <dgm:spPr/>
    </dgm:pt>
    <dgm:pt modelId="{07D7D258-E14C-4CA6-80DF-6DB54762C583}" type="pres">
      <dgm:prSet presAssocID="{5A084EA5-0EC3-43CF-8038-0643D44AE86B}" presName="node" presStyleLbl="node1" presStyleIdx="10" presStyleCnt="12">
        <dgm:presLayoutVars>
          <dgm:bulletEnabled val="1"/>
        </dgm:presLayoutVars>
      </dgm:prSet>
      <dgm:spPr/>
      <dgm:t>
        <a:bodyPr/>
        <a:lstStyle/>
        <a:p>
          <a:endParaRPr lang="en-US"/>
        </a:p>
      </dgm:t>
    </dgm:pt>
    <dgm:pt modelId="{7B070C76-7DB0-43AA-82D3-98B2853F3E59}" type="pres">
      <dgm:prSet presAssocID="{887FBFB1-C83D-4E53-A72C-73B477C8445A}" presName="sibTrans" presStyleCnt="0"/>
      <dgm:spPr/>
    </dgm:pt>
    <dgm:pt modelId="{654F2ADC-4EE6-4FE8-8E70-5102F8B16B97}" type="pres">
      <dgm:prSet presAssocID="{DF23EA92-3822-4C63-B0FA-37DEE7FF8354}" presName="node" presStyleLbl="node1" presStyleIdx="11" presStyleCnt="12">
        <dgm:presLayoutVars>
          <dgm:bulletEnabled val="1"/>
        </dgm:presLayoutVars>
      </dgm:prSet>
      <dgm:spPr/>
      <dgm:t>
        <a:bodyPr/>
        <a:lstStyle/>
        <a:p>
          <a:endParaRPr lang="en-US"/>
        </a:p>
      </dgm:t>
    </dgm:pt>
  </dgm:ptLst>
  <dgm:cxnLst>
    <dgm:cxn modelId="{25EAAAD4-004F-4A99-A3E9-49F9F06570F6}" type="presOf" srcId="{680C8E53-3574-4FAF-A6D8-AE4662D9907E}" destId="{0F1C5E07-5355-4449-BD3A-28BC950BC02A}" srcOrd="0" destOrd="0" presId="urn:microsoft.com/office/officeart/2005/8/layout/default"/>
    <dgm:cxn modelId="{3565E9AD-436C-4A1B-A7A7-808FF33C3B10}" type="presOf" srcId="{DAE4D686-63FE-4598-A831-93A0E8336382}" destId="{256C63A5-0DE8-431A-BA30-12E6CDFE9F2D}" srcOrd="0" destOrd="0" presId="urn:microsoft.com/office/officeart/2005/8/layout/default"/>
    <dgm:cxn modelId="{DFDC847D-B73D-46E3-8E2E-DBBA3CDCB2EC}" srcId="{939F27D5-C547-4B68-A166-A32F144390A7}" destId="{39D19965-AF6D-4E1A-922E-17655E6C0C0F}" srcOrd="1" destOrd="0" parTransId="{A54DBCB1-BB8D-46C0-BC39-F3E09F11E6A7}" sibTransId="{9F5AD44F-D142-41D7-93C8-1D7DFA52DBB0}"/>
    <dgm:cxn modelId="{786DBBA2-7687-4AED-9F94-E169140F0D0F}" type="presOf" srcId="{F6F56CE5-C80C-4A2F-BBD3-1B43491F625E}" destId="{4F4EB646-AD36-4AE4-8758-9DFE659D52FE}" srcOrd="0" destOrd="0" presId="urn:microsoft.com/office/officeart/2005/8/layout/default"/>
    <dgm:cxn modelId="{41064667-6561-451B-A93C-AAC42ED14B92}" type="presOf" srcId="{2BA99760-720C-420E-AE38-865C8B03DDCB}" destId="{A8445F53-15FB-4FF9-8890-B318003D5D59}" srcOrd="0" destOrd="0" presId="urn:microsoft.com/office/officeart/2005/8/layout/default"/>
    <dgm:cxn modelId="{A55FC1B3-FB93-43C1-B672-41422E0D21FC}" srcId="{939F27D5-C547-4B68-A166-A32F144390A7}" destId="{4EF2E3C9-7AE1-44EA-9851-EC18AFF7E569}" srcOrd="4" destOrd="0" parTransId="{B93ACFA1-30B1-4F10-917F-DC15A522D804}" sibTransId="{804C1A82-B2F9-48AD-8C8B-C41CC5993702}"/>
    <dgm:cxn modelId="{A51AB8CE-5C71-43FA-93FC-35CD86C31AB1}" srcId="{939F27D5-C547-4B68-A166-A32F144390A7}" destId="{1A5F7C28-E698-46D7-BB66-24D52FA3ECCD}" srcOrd="5" destOrd="0" parTransId="{BBAEFC58-E551-4D19-BAE0-8C78F11B0CFF}" sibTransId="{0EE301A0-9E74-456A-B9BB-999A88157AA1}"/>
    <dgm:cxn modelId="{2F3C8229-2205-4C7E-8459-4506D4697E15}" srcId="{939F27D5-C547-4B68-A166-A32F144390A7}" destId="{2BA99760-720C-420E-AE38-865C8B03DDCB}" srcOrd="2" destOrd="0" parTransId="{74669AEB-5936-4692-A892-4FDD4E61F628}" sibTransId="{6A8F8D80-9067-48C9-AA34-8865D99032F0}"/>
    <dgm:cxn modelId="{1D146147-B7E6-421D-ABE1-A8C7F85627EB}" type="presOf" srcId="{7E05BE39-3B76-4D98-B65B-A2A35C0DA951}" destId="{B7C58506-BD3C-4EAE-9FB9-A7EFBCAF1D61}" srcOrd="0" destOrd="0" presId="urn:microsoft.com/office/officeart/2005/8/layout/default"/>
    <dgm:cxn modelId="{E0994A92-8CCD-4E9E-957F-FE097EDB0ED9}" type="presOf" srcId="{39D19965-AF6D-4E1A-922E-17655E6C0C0F}" destId="{6CBEE489-87F5-4DBF-9AC1-21420D534551}" srcOrd="0" destOrd="0" presId="urn:microsoft.com/office/officeart/2005/8/layout/default"/>
    <dgm:cxn modelId="{8503A9A5-1D7C-41A6-BAA2-BEE9D52FFC54}" type="presOf" srcId="{E2C9B6CB-6CA2-4292-BEDF-1C9D590913C5}" destId="{534B85A8-77C6-426B-B903-71F7EFC36C7F}" srcOrd="0" destOrd="0" presId="urn:microsoft.com/office/officeart/2005/8/layout/default"/>
    <dgm:cxn modelId="{E699420B-8DB4-4689-B939-29F40AD6CD9D}" type="presOf" srcId="{4EF2E3C9-7AE1-44EA-9851-EC18AFF7E569}" destId="{AF5449FB-9468-49AA-A12D-4F215A38C49B}" srcOrd="0" destOrd="0" presId="urn:microsoft.com/office/officeart/2005/8/layout/default"/>
    <dgm:cxn modelId="{E0D8E5BF-0447-4E0B-9163-6F22A7134FDA}" srcId="{939F27D5-C547-4B68-A166-A32F144390A7}" destId="{680C8E53-3574-4FAF-A6D8-AE4662D9907E}" srcOrd="6" destOrd="0" parTransId="{A8245DAB-1AA9-447C-8778-E3ECC503D283}" sibTransId="{58D05126-2B5D-4982-8B05-0BCEF9688E28}"/>
    <dgm:cxn modelId="{EB3F2CE6-B86C-44BF-9B5D-A1F3C6007BA9}" srcId="{939F27D5-C547-4B68-A166-A32F144390A7}" destId="{DAE4D686-63FE-4598-A831-93A0E8336382}" srcOrd="3" destOrd="0" parTransId="{275ED2CD-F477-4EA0-8E16-04C9D0858F72}" sibTransId="{E9F14FD5-6A5E-4A47-A9F8-806989B5F0FD}"/>
    <dgm:cxn modelId="{8D9A0EF5-06F3-40FC-BA32-88FC6EFF143B}" type="presOf" srcId="{1A5F7C28-E698-46D7-BB66-24D52FA3ECCD}" destId="{1252F55E-B623-46F0-8FF5-796B60BEB915}" srcOrd="0" destOrd="0" presId="urn:microsoft.com/office/officeart/2005/8/layout/default"/>
    <dgm:cxn modelId="{4A313547-46AA-40BD-AE25-1D4BCF0A0167}" type="presOf" srcId="{6506C74B-BDA4-4A8F-829C-A6F7C59363CB}" destId="{9773018A-13EF-49AE-A1AD-06FBD0BB3C05}" srcOrd="0" destOrd="0" presId="urn:microsoft.com/office/officeart/2005/8/layout/default"/>
    <dgm:cxn modelId="{43891ED0-FB1A-4F84-9AF9-1C48FEFFA578}" srcId="{939F27D5-C547-4B68-A166-A32F144390A7}" destId="{7E05BE39-3B76-4D98-B65B-A2A35C0DA951}" srcOrd="7" destOrd="0" parTransId="{61E5037A-4FF9-4244-9BD3-E42E61FBFEFB}" sibTransId="{07BA9309-0561-47F3-B8C2-4EAF7EC057C7}"/>
    <dgm:cxn modelId="{04BEC283-E3D4-4689-9EEF-A28E89EB9187}" type="presOf" srcId="{939F27D5-C547-4B68-A166-A32F144390A7}" destId="{E7867E06-DE22-45C6-A3DD-4C19C4DD5DAD}" srcOrd="0" destOrd="0" presId="urn:microsoft.com/office/officeart/2005/8/layout/default"/>
    <dgm:cxn modelId="{60CDEF42-A9B4-46F9-BE37-7B406766FCCA}" srcId="{939F27D5-C547-4B68-A166-A32F144390A7}" destId="{DF23EA92-3822-4C63-B0FA-37DEE7FF8354}" srcOrd="11" destOrd="0" parTransId="{8D82B72D-D862-4C73-8292-7885834E5D6B}" sibTransId="{AF5906F5-FAD3-4DF9-AEBA-E3F122CCE574}"/>
    <dgm:cxn modelId="{0C662A9E-E53F-4205-A9FE-FD61B36859F0}" srcId="{939F27D5-C547-4B68-A166-A32F144390A7}" destId="{5A084EA5-0EC3-43CF-8038-0643D44AE86B}" srcOrd="10" destOrd="0" parTransId="{253511B1-A789-4C47-9B7B-018B9B638D6D}" sibTransId="{887FBFB1-C83D-4E53-A72C-73B477C8445A}"/>
    <dgm:cxn modelId="{AAD17B2C-346C-491C-889C-93A1D96EBBB8}" srcId="{939F27D5-C547-4B68-A166-A32F144390A7}" destId="{E2C9B6CB-6CA2-4292-BEDF-1C9D590913C5}" srcOrd="0" destOrd="0" parTransId="{E2547BEF-124D-451C-BA85-7FE569331F32}" sibTransId="{63A168F1-1645-443E-AAED-E88EC263AB2B}"/>
    <dgm:cxn modelId="{8EBA0C7E-3EB9-4D6F-8FC2-626D0BE3F371}" type="presOf" srcId="{5A084EA5-0EC3-43CF-8038-0643D44AE86B}" destId="{07D7D258-E14C-4CA6-80DF-6DB54762C583}" srcOrd="0" destOrd="0" presId="urn:microsoft.com/office/officeart/2005/8/layout/default"/>
    <dgm:cxn modelId="{4446584F-3D94-42BF-B935-55E163C51E2C}" type="presOf" srcId="{DF23EA92-3822-4C63-B0FA-37DEE7FF8354}" destId="{654F2ADC-4EE6-4FE8-8E70-5102F8B16B97}" srcOrd="0" destOrd="0" presId="urn:microsoft.com/office/officeart/2005/8/layout/default"/>
    <dgm:cxn modelId="{EFDE00EA-8C68-4125-BCE8-1D212521FAAE}" srcId="{939F27D5-C547-4B68-A166-A32F144390A7}" destId="{6506C74B-BDA4-4A8F-829C-A6F7C59363CB}" srcOrd="8" destOrd="0" parTransId="{ADFF17A4-C7DF-42B4-AFCD-B59ECD2CEA17}" sibTransId="{89C07DE9-B905-4DC8-80DB-1F5E50DC3EFA}"/>
    <dgm:cxn modelId="{AB01661E-182E-4AB3-99BC-A9379273DAFE}" srcId="{939F27D5-C547-4B68-A166-A32F144390A7}" destId="{F6F56CE5-C80C-4A2F-BBD3-1B43491F625E}" srcOrd="9" destOrd="0" parTransId="{CC2B3B04-1920-4FF1-B605-A86D74F3B7FF}" sibTransId="{98593BA8-0540-4436-92EC-23A9DF883FB5}"/>
    <dgm:cxn modelId="{90E814EB-8855-41B2-B7E9-294FEB6C0C3B}" type="presParOf" srcId="{E7867E06-DE22-45C6-A3DD-4C19C4DD5DAD}" destId="{534B85A8-77C6-426B-B903-71F7EFC36C7F}" srcOrd="0" destOrd="0" presId="urn:microsoft.com/office/officeart/2005/8/layout/default"/>
    <dgm:cxn modelId="{B5E5A91D-DDD9-4349-B89A-C2E280CEF708}" type="presParOf" srcId="{E7867E06-DE22-45C6-A3DD-4C19C4DD5DAD}" destId="{03498666-A1E1-4249-800E-0866ED758DE6}" srcOrd="1" destOrd="0" presId="urn:microsoft.com/office/officeart/2005/8/layout/default"/>
    <dgm:cxn modelId="{FC7D14A0-4355-41EC-80F0-16BB0E0604AB}" type="presParOf" srcId="{E7867E06-DE22-45C6-A3DD-4C19C4DD5DAD}" destId="{6CBEE489-87F5-4DBF-9AC1-21420D534551}" srcOrd="2" destOrd="0" presId="urn:microsoft.com/office/officeart/2005/8/layout/default"/>
    <dgm:cxn modelId="{E8912B9C-1785-47B3-92AB-16E410E36F76}" type="presParOf" srcId="{E7867E06-DE22-45C6-A3DD-4C19C4DD5DAD}" destId="{A79F9DFF-B7CA-47E7-9AA5-B8419DEECC81}" srcOrd="3" destOrd="0" presId="urn:microsoft.com/office/officeart/2005/8/layout/default"/>
    <dgm:cxn modelId="{92735965-3A30-4B27-B7C6-CD6F3517B1D5}" type="presParOf" srcId="{E7867E06-DE22-45C6-A3DD-4C19C4DD5DAD}" destId="{A8445F53-15FB-4FF9-8890-B318003D5D59}" srcOrd="4" destOrd="0" presId="urn:microsoft.com/office/officeart/2005/8/layout/default"/>
    <dgm:cxn modelId="{2A6CFD5A-674A-40BF-B6A5-F20206CCBC1A}" type="presParOf" srcId="{E7867E06-DE22-45C6-A3DD-4C19C4DD5DAD}" destId="{7B5A8DB0-7DDE-4D2E-81D4-30013E6B4E5A}" srcOrd="5" destOrd="0" presId="urn:microsoft.com/office/officeart/2005/8/layout/default"/>
    <dgm:cxn modelId="{0CC6EE29-881F-4F88-9F57-332EF4B087CC}" type="presParOf" srcId="{E7867E06-DE22-45C6-A3DD-4C19C4DD5DAD}" destId="{256C63A5-0DE8-431A-BA30-12E6CDFE9F2D}" srcOrd="6" destOrd="0" presId="urn:microsoft.com/office/officeart/2005/8/layout/default"/>
    <dgm:cxn modelId="{B6D54F61-FD52-4029-A543-951E77935E0E}" type="presParOf" srcId="{E7867E06-DE22-45C6-A3DD-4C19C4DD5DAD}" destId="{9EE0BFAB-DFA2-4F0E-BA65-C38046E332AA}" srcOrd="7" destOrd="0" presId="urn:microsoft.com/office/officeart/2005/8/layout/default"/>
    <dgm:cxn modelId="{63122B3E-D0EC-4672-AF35-A634478AD499}" type="presParOf" srcId="{E7867E06-DE22-45C6-A3DD-4C19C4DD5DAD}" destId="{AF5449FB-9468-49AA-A12D-4F215A38C49B}" srcOrd="8" destOrd="0" presId="urn:microsoft.com/office/officeart/2005/8/layout/default"/>
    <dgm:cxn modelId="{6B160EA3-184F-40B6-BCBE-2556CEBE6ACA}" type="presParOf" srcId="{E7867E06-DE22-45C6-A3DD-4C19C4DD5DAD}" destId="{6B891FA9-ACDA-4DA9-8447-C282FF676C3D}" srcOrd="9" destOrd="0" presId="urn:microsoft.com/office/officeart/2005/8/layout/default"/>
    <dgm:cxn modelId="{1C1E36BC-24C1-47F7-89E9-EBA8FC138462}" type="presParOf" srcId="{E7867E06-DE22-45C6-A3DD-4C19C4DD5DAD}" destId="{1252F55E-B623-46F0-8FF5-796B60BEB915}" srcOrd="10" destOrd="0" presId="urn:microsoft.com/office/officeart/2005/8/layout/default"/>
    <dgm:cxn modelId="{8CEEF2B5-8D99-417A-B85C-F796B03F2021}" type="presParOf" srcId="{E7867E06-DE22-45C6-A3DD-4C19C4DD5DAD}" destId="{6F6BA570-8276-42C3-BC4E-495871135D5E}" srcOrd="11" destOrd="0" presId="urn:microsoft.com/office/officeart/2005/8/layout/default"/>
    <dgm:cxn modelId="{7862ED8B-A2DB-41B7-A9E7-B02979259997}" type="presParOf" srcId="{E7867E06-DE22-45C6-A3DD-4C19C4DD5DAD}" destId="{0F1C5E07-5355-4449-BD3A-28BC950BC02A}" srcOrd="12" destOrd="0" presId="urn:microsoft.com/office/officeart/2005/8/layout/default"/>
    <dgm:cxn modelId="{D2738F6A-5B0F-4365-9749-022C7CC56D10}" type="presParOf" srcId="{E7867E06-DE22-45C6-A3DD-4C19C4DD5DAD}" destId="{EBCDF025-04C7-411D-AA54-B67417877735}" srcOrd="13" destOrd="0" presId="urn:microsoft.com/office/officeart/2005/8/layout/default"/>
    <dgm:cxn modelId="{533FDCF8-1D7E-484D-8784-CDA54639B38D}" type="presParOf" srcId="{E7867E06-DE22-45C6-A3DD-4C19C4DD5DAD}" destId="{B7C58506-BD3C-4EAE-9FB9-A7EFBCAF1D61}" srcOrd="14" destOrd="0" presId="urn:microsoft.com/office/officeart/2005/8/layout/default"/>
    <dgm:cxn modelId="{958D708E-8F19-4151-A559-0CE719CA4A76}" type="presParOf" srcId="{E7867E06-DE22-45C6-A3DD-4C19C4DD5DAD}" destId="{B6667D1F-346E-4FCF-80C8-57BDD6C35CCA}" srcOrd="15" destOrd="0" presId="urn:microsoft.com/office/officeart/2005/8/layout/default"/>
    <dgm:cxn modelId="{85C823DF-B934-409A-9553-9E99C714D011}" type="presParOf" srcId="{E7867E06-DE22-45C6-A3DD-4C19C4DD5DAD}" destId="{9773018A-13EF-49AE-A1AD-06FBD0BB3C05}" srcOrd="16" destOrd="0" presId="urn:microsoft.com/office/officeart/2005/8/layout/default"/>
    <dgm:cxn modelId="{13B7CE9C-5FBC-4C74-9883-5CBFE62881AF}" type="presParOf" srcId="{E7867E06-DE22-45C6-A3DD-4C19C4DD5DAD}" destId="{86B2194F-A46D-4A94-BC06-9FD32B19E3C7}" srcOrd="17" destOrd="0" presId="urn:microsoft.com/office/officeart/2005/8/layout/default"/>
    <dgm:cxn modelId="{F7A3D7BB-1992-47F2-8F86-9C1F5E7A6021}" type="presParOf" srcId="{E7867E06-DE22-45C6-A3DD-4C19C4DD5DAD}" destId="{4F4EB646-AD36-4AE4-8758-9DFE659D52FE}" srcOrd="18" destOrd="0" presId="urn:microsoft.com/office/officeart/2005/8/layout/default"/>
    <dgm:cxn modelId="{8D517873-3BE2-4A74-AE7E-E93391F72D77}" type="presParOf" srcId="{E7867E06-DE22-45C6-A3DD-4C19C4DD5DAD}" destId="{CA181F74-5D90-42EA-AFF5-A759180A54E7}" srcOrd="19" destOrd="0" presId="urn:microsoft.com/office/officeart/2005/8/layout/default"/>
    <dgm:cxn modelId="{7ECCACC9-E6E9-4545-8A33-428B127A6331}" type="presParOf" srcId="{E7867E06-DE22-45C6-A3DD-4C19C4DD5DAD}" destId="{07D7D258-E14C-4CA6-80DF-6DB54762C583}" srcOrd="20" destOrd="0" presId="urn:microsoft.com/office/officeart/2005/8/layout/default"/>
    <dgm:cxn modelId="{2CD7AE61-79C3-4A88-8C91-EABFB40246A6}" type="presParOf" srcId="{E7867E06-DE22-45C6-A3DD-4C19C4DD5DAD}" destId="{7B070C76-7DB0-43AA-82D3-98B2853F3E59}" srcOrd="21" destOrd="0" presId="urn:microsoft.com/office/officeart/2005/8/layout/default"/>
    <dgm:cxn modelId="{3D04D077-CC04-4E80-AF8E-DDD7B242E580}" type="presParOf" srcId="{E7867E06-DE22-45C6-A3DD-4C19C4DD5DAD}" destId="{654F2ADC-4EE6-4FE8-8E70-5102F8B16B97}" srcOrd="2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7987980-F9A1-4880-AECA-F002A076514D}"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184879F3-DE38-4EE7-B28B-ACD18D265D0D}">
      <dgm:prSet/>
      <dgm:spPr/>
      <dgm:t>
        <a:bodyPr/>
        <a:lstStyle/>
        <a:p>
          <a:r>
            <a:rPr lang="en-US"/>
            <a:t>These sciences describe, explain, and/or predict normal holistic processes, as well as alterations and deviations that result in illness, sickness, and/or disease. </a:t>
          </a:r>
        </a:p>
      </dgm:t>
    </dgm:pt>
    <dgm:pt modelId="{37BD0236-A4E4-4B6A-8435-5244E714587E}" type="parTrans" cxnId="{AC08DFC0-263F-4B28-AD1C-4F6CC8FE56CB}">
      <dgm:prSet/>
      <dgm:spPr/>
      <dgm:t>
        <a:bodyPr/>
        <a:lstStyle/>
        <a:p>
          <a:endParaRPr lang="en-US"/>
        </a:p>
      </dgm:t>
    </dgm:pt>
    <dgm:pt modelId="{9872A377-5EE6-40E3-9746-0CF58C04CCB1}" type="sibTrans" cxnId="{AC08DFC0-263F-4B28-AD1C-4F6CC8FE56CB}">
      <dgm:prSet/>
      <dgm:spPr/>
      <dgm:t>
        <a:bodyPr/>
        <a:lstStyle/>
        <a:p>
          <a:endParaRPr lang="en-US"/>
        </a:p>
      </dgm:t>
    </dgm:pt>
    <dgm:pt modelId="{FDFBCB59-3892-4B09-B313-F888AEFF92FE}">
      <dgm:prSet/>
      <dgm:spPr/>
      <dgm:t>
        <a:bodyPr/>
        <a:lstStyle/>
        <a:p>
          <a:r>
            <a:rPr lang="en-US"/>
            <a:t>Rather than emphasizing the outcome of these alterations and deviations, Holistic Nurses focus on the root of the problem—what stimulated the response that affected the normal processes, causing them to deviate from health and wellness. </a:t>
          </a:r>
        </a:p>
      </dgm:t>
    </dgm:pt>
    <dgm:pt modelId="{8CD0C671-16E8-415C-AD65-CF938ED5F7A9}" type="parTrans" cxnId="{79DA7659-71E3-4446-9FBF-086E296A7623}">
      <dgm:prSet/>
      <dgm:spPr/>
      <dgm:t>
        <a:bodyPr/>
        <a:lstStyle/>
        <a:p>
          <a:endParaRPr lang="en-US"/>
        </a:p>
      </dgm:t>
    </dgm:pt>
    <dgm:pt modelId="{34A79EDB-83D0-47A9-AFF1-CD3801FCE9FC}" type="sibTrans" cxnId="{79DA7659-71E3-4446-9FBF-086E296A7623}">
      <dgm:prSet/>
      <dgm:spPr/>
      <dgm:t>
        <a:bodyPr/>
        <a:lstStyle/>
        <a:p>
          <a:endParaRPr lang="en-US"/>
        </a:p>
      </dgm:t>
    </dgm:pt>
    <dgm:pt modelId="{8F614398-A4AB-4018-9897-0C60D842682A}">
      <dgm:prSet/>
      <dgm:spPr/>
      <dgm:t>
        <a:bodyPr/>
        <a:lstStyle/>
        <a:p>
          <a:r>
            <a:rPr lang="en-US"/>
            <a:t>Nursing theories that reflect core values of Holistic Nursing, draw from these sciences, and propose what nurses can do to intervene to address the root of the problem. </a:t>
          </a:r>
        </a:p>
      </dgm:t>
    </dgm:pt>
    <dgm:pt modelId="{C17F4FDC-21F7-48B3-96A8-7BE52C3081F5}" type="parTrans" cxnId="{72B76237-0495-4C42-8E52-6F274E2565DB}">
      <dgm:prSet/>
      <dgm:spPr/>
      <dgm:t>
        <a:bodyPr/>
        <a:lstStyle/>
        <a:p>
          <a:endParaRPr lang="en-US"/>
        </a:p>
      </dgm:t>
    </dgm:pt>
    <dgm:pt modelId="{4409E76E-E79C-4EE2-9F55-EA66687232A4}" type="sibTrans" cxnId="{72B76237-0495-4C42-8E52-6F274E2565DB}">
      <dgm:prSet/>
      <dgm:spPr/>
      <dgm:t>
        <a:bodyPr/>
        <a:lstStyle/>
        <a:p>
          <a:endParaRPr lang="en-US"/>
        </a:p>
      </dgm:t>
    </dgm:pt>
    <dgm:pt modelId="{F8E19BE0-683F-4F35-A0BE-15A9C284A3F3}">
      <dgm:prSet/>
      <dgm:spPr/>
      <dgm:t>
        <a:bodyPr/>
        <a:lstStyle/>
        <a:p>
          <a:r>
            <a:rPr lang="en-US"/>
            <a:t>The Holistic Caring-Healing Process is dynamic, cyclic, spiraling, and non-linear. There is an intentional focus on integration, unity, and healing of the holistic person. </a:t>
          </a:r>
        </a:p>
      </dgm:t>
    </dgm:pt>
    <dgm:pt modelId="{D5907215-14EA-4BB4-9C45-22E6C520C217}" type="parTrans" cxnId="{8E2A3FC7-BF48-42E2-AD45-E2E8B5E66C05}">
      <dgm:prSet/>
      <dgm:spPr/>
      <dgm:t>
        <a:bodyPr/>
        <a:lstStyle/>
        <a:p>
          <a:endParaRPr lang="en-US"/>
        </a:p>
      </dgm:t>
    </dgm:pt>
    <dgm:pt modelId="{51421FAF-CBEA-45FB-B937-715FED991321}" type="sibTrans" cxnId="{8E2A3FC7-BF48-42E2-AD45-E2E8B5E66C05}">
      <dgm:prSet/>
      <dgm:spPr/>
      <dgm:t>
        <a:bodyPr/>
        <a:lstStyle/>
        <a:p>
          <a:endParaRPr lang="en-US"/>
        </a:p>
      </dgm:t>
    </dgm:pt>
    <dgm:pt modelId="{FCAD0299-8A81-4F6E-B069-E20D5F760507}" type="pres">
      <dgm:prSet presAssocID="{A7987980-F9A1-4880-AECA-F002A076514D}" presName="vert0" presStyleCnt="0">
        <dgm:presLayoutVars>
          <dgm:dir/>
          <dgm:animOne val="branch"/>
          <dgm:animLvl val="lvl"/>
        </dgm:presLayoutVars>
      </dgm:prSet>
      <dgm:spPr/>
      <dgm:t>
        <a:bodyPr/>
        <a:lstStyle/>
        <a:p>
          <a:endParaRPr lang="en-US"/>
        </a:p>
      </dgm:t>
    </dgm:pt>
    <dgm:pt modelId="{815F9823-C33B-4091-AFAE-68B8DC64B764}" type="pres">
      <dgm:prSet presAssocID="{184879F3-DE38-4EE7-B28B-ACD18D265D0D}" presName="thickLine" presStyleLbl="alignNode1" presStyleIdx="0" presStyleCnt="4"/>
      <dgm:spPr/>
    </dgm:pt>
    <dgm:pt modelId="{08EEE11B-95A8-4EF4-8AC9-288160847082}" type="pres">
      <dgm:prSet presAssocID="{184879F3-DE38-4EE7-B28B-ACD18D265D0D}" presName="horz1" presStyleCnt="0"/>
      <dgm:spPr/>
    </dgm:pt>
    <dgm:pt modelId="{661F8270-C34D-4CC5-9B7C-86CAF59F41C2}" type="pres">
      <dgm:prSet presAssocID="{184879F3-DE38-4EE7-B28B-ACD18D265D0D}" presName="tx1" presStyleLbl="revTx" presStyleIdx="0" presStyleCnt="4"/>
      <dgm:spPr/>
      <dgm:t>
        <a:bodyPr/>
        <a:lstStyle/>
        <a:p>
          <a:endParaRPr lang="en-US"/>
        </a:p>
      </dgm:t>
    </dgm:pt>
    <dgm:pt modelId="{F3E86F2F-B52B-44DE-BFE0-4C553BF8E846}" type="pres">
      <dgm:prSet presAssocID="{184879F3-DE38-4EE7-B28B-ACD18D265D0D}" presName="vert1" presStyleCnt="0"/>
      <dgm:spPr/>
    </dgm:pt>
    <dgm:pt modelId="{BAC9EC90-9288-4068-A2BA-D457DDE611F3}" type="pres">
      <dgm:prSet presAssocID="{FDFBCB59-3892-4B09-B313-F888AEFF92FE}" presName="thickLine" presStyleLbl="alignNode1" presStyleIdx="1" presStyleCnt="4"/>
      <dgm:spPr/>
    </dgm:pt>
    <dgm:pt modelId="{C2F205A3-D4B7-43D6-9F0E-58AC313A63D9}" type="pres">
      <dgm:prSet presAssocID="{FDFBCB59-3892-4B09-B313-F888AEFF92FE}" presName="horz1" presStyleCnt="0"/>
      <dgm:spPr/>
    </dgm:pt>
    <dgm:pt modelId="{F730DC2A-4F93-44B9-A80A-73AF581B518C}" type="pres">
      <dgm:prSet presAssocID="{FDFBCB59-3892-4B09-B313-F888AEFF92FE}" presName="tx1" presStyleLbl="revTx" presStyleIdx="1" presStyleCnt="4"/>
      <dgm:spPr/>
      <dgm:t>
        <a:bodyPr/>
        <a:lstStyle/>
        <a:p>
          <a:endParaRPr lang="en-US"/>
        </a:p>
      </dgm:t>
    </dgm:pt>
    <dgm:pt modelId="{D1C453B9-3B86-4985-80EE-36715E93C901}" type="pres">
      <dgm:prSet presAssocID="{FDFBCB59-3892-4B09-B313-F888AEFF92FE}" presName="vert1" presStyleCnt="0"/>
      <dgm:spPr/>
    </dgm:pt>
    <dgm:pt modelId="{4EDB7BBB-53D8-40B9-8E8F-86FEA3134DC8}" type="pres">
      <dgm:prSet presAssocID="{8F614398-A4AB-4018-9897-0C60D842682A}" presName="thickLine" presStyleLbl="alignNode1" presStyleIdx="2" presStyleCnt="4"/>
      <dgm:spPr/>
    </dgm:pt>
    <dgm:pt modelId="{12F5EC02-2127-4CE1-9AFB-B9A1D95E5C94}" type="pres">
      <dgm:prSet presAssocID="{8F614398-A4AB-4018-9897-0C60D842682A}" presName="horz1" presStyleCnt="0"/>
      <dgm:spPr/>
    </dgm:pt>
    <dgm:pt modelId="{8AD9E049-CEFA-4CEE-B067-A52E9A48BADE}" type="pres">
      <dgm:prSet presAssocID="{8F614398-A4AB-4018-9897-0C60D842682A}" presName="tx1" presStyleLbl="revTx" presStyleIdx="2" presStyleCnt="4"/>
      <dgm:spPr/>
      <dgm:t>
        <a:bodyPr/>
        <a:lstStyle/>
        <a:p>
          <a:endParaRPr lang="en-US"/>
        </a:p>
      </dgm:t>
    </dgm:pt>
    <dgm:pt modelId="{829E300E-E3DF-45EA-A35E-03D5ACED2A49}" type="pres">
      <dgm:prSet presAssocID="{8F614398-A4AB-4018-9897-0C60D842682A}" presName="vert1" presStyleCnt="0"/>
      <dgm:spPr/>
    </dgm:pt>
    <dgm:pt modelId="{76ABDE43-8083-440E-9280-13A7F8CE92BB}" type="pres">
      <dgm:prSet presAssocID="{F8E19BE0-683F-4F35-A0BE-15A9C284A3F3}" presName="thickLine" presStyleLbl="alignNode1" presStyleIdx="3" presStyleCnt="4"/>
      <dgm:spPr/>
    </dgm:pt>
    <dgm:pt modelId="{78182F1B-90B7-4EDF-A355-10940C68EDDF}" type="pres">
      <dgm:prSet presAssocID="{F8E19BE0-683F-4F35-A0BE-15A9C284A3F3}" presName="horz1" presStyleCnt="0"/>
      <dgm:spPr/>
    </dgm:pt>
    <dgm:pt modelId="{F7555B1C-DCCD-45B4-A4E9-4F52C92FD179}" type="pres">
      <dgm:prSet presAssocID="{F8E19BE0-683F-4F35-A0BE-15A9C284A3F3}" presName="tx1" presStyleLbl="revTx" presStyleIdx="3" presStyleCnt="4"/>
      <dgm:spPr/>
      <dgm:t>
        <a:bodyPr/>
        <a:lstStyle/>
        <a:p>
          <a:endParaRPr lang="en-US"/>
        </a:p>
      </dgm:t>
    </dgm:pt>
    <dgm:pt modelId="{FDA85DFB-B307-4CFB-A410-FD1F6C9D461A}" type="pres">
      <dgm:prSet presAssocID="{F8E19BE0-683F-4F35-A0BE-15A9C284A3F3}" presName="vert1" presStyleCnt="0"/>
      <dgm:spPr/>
    </dgm:pt>
  </dgm:ptLst>
  <dgm:cxnLst>
    <dgm:cxn modelId="{8E2A3FC7-BF48-42E2-AD45-E2E8B5E66C05}" srcId="{A7987980-F9A1-4880-AECA-F002A076514D}" destId="{F8E19BE0-683F-4F35-A0BE-15A9C284A3F3}" srcOrd="3" destOrd="0" parTransId="{D5907215-14EA-4BB4-9C45-22E6C520C217}" sibTransId="{51421FAF-CBEA-45FB-B937-715FED991321}"/>
    <dgm:cxn modelId="{95F70965-50A7-4CED-8D0D-680AF524F192}" type="presOf" srcId="{A7987980-F9A1-4880-AECA-F002A076514D}" destId="{FCAD0299-8A81-4F6E-B069-E20D5F760507}" srcOrd="0" destOrd="0" presId="urn:microsoft.com/office/officeart/2008/layout/LinedList"/>
    <dgm:cxn modelId="{79DA7659-71E3-4446-9FBF-086E296A7623}" srcId="{A7987980-F9A1-4880-AECA-F002A076514D}" destId="{FDFBCB59-3892-4B09-B313-F888AEFF92FE}" srcOrd="1" destOrd="0" parTransId="{8CD0C671-16E8-415C-AD65-CF938ED5F7A9}" sibTransId="{34A79EDB-83D0-47A9-AFF1-CD3801FCE9FC}"/>
    <dgm:cxn modelId="{37A39840-1E32-4357-ACC0-36810128936F}" type="presOf" srcId="{8F614398-A4AB-4018-9897-0C60D842682A}" destId="{8AD9E049-CEFA-4CEE-B067-A52E9A48BADE}" srcOrd="0" destOrd="0" presId="urn:microsoft.com/office/officeart/2008/layout/LinedList"/>
    <dgm:cxn modelId="{4A7DEBC2-580D-49CB-92F4-0689E061D199}" type="presOf" srcId="{F8E19BE0-683F-4F35-A0BE-15A9C284A3F3}" destId="{F7555B1C-DCCD-45B4-A4E9-4F52C92FD179}" srcOrd="0" destOrd="0" presId="urn:microsoft.com/office/officeart/2008/layout/LinedList"/>
    <dgm:cxn modelId="{0E8C2EE0-2902-41AF-8687-4E6439C39674}" type="presOf" srcId="{184879F3-DE38-4EE7-B28B-ACD18D265D0D}" destId="{661F8270-C34D-4CC5-9B7C-86CAF59F41C2}" srcOrd="0" destOrd="0" presId="urn:microsoft.com/office/officeart/2008/layout/LinedList"/>
    <dgm:cxn modelId="{72B76237-0495-4C42-8E52-6F274E2565DB}" srcId="{A7987980-F9A1-4880-AECA-F002A076514D}" destId="{8F614398-A4AB-4018-9897-0C60D842682A}" srcOrd="2" destOrd="0" parTransId="{C17F4FDC-21F7-48B3-96A8-7BE52C3081F5}" sibTransId="{4409E76E-E79C-4EE2-9F55-EA66687232A4}"/>
    <dgm:cxn modelId="{BA1B011E-F65A-463E-9B50-8DB5DC38CE46}" type="presOf" srcId="{FDFBCB59-3892-4B09-B313-F888AEFF92FE}" destId="{F730DC2A-4F93-44B9-A80A-73AF581B518C}" srcOrd="0" destOrd="0" presId="urn:microsoft.com/office/officeart/2008/layout/LinedList"/>
    <dgm:cxn modelId="{AC08DFC0-263F-4B28-AD1C-4F6CC8FE56CB}" srcId="{A7987980-F9A1-4880-AECA-F002A076514D}" destId="{184879F3-DE38-4EE7-B28B-ACD18D265D0D}" srcOrd="0" destOrd="0" parTransId="{37BD0236-A4E4-4B6A-8435-5244E714587E}" sibTransId="{9872A377-5EE6-40E3-9746-0CF58C04CCB1}"/>
    <dgm:cxn modelId="{BCBF7A6C-C12C-44AE-B785-3E2DB6B66163}" type="presParOf" srcId="{FCAD0299-8A81-4F6E-B069-E20D5F760507}" destId="{815F9823-C33B-4091-AFAE-68B8DC64B764}" srcOrd="0" destOrd="0" presId="urn:microsoft.com/office/officeart/2008/layout/LinedList"/>
    <dgm:cxn modelId="{7F3C5CD3-533B-4A4E-891F-5075444903B6}" type="presParOf" srcId="{FCAD0299-8A81-4F6E-B069-E20D5F760507}" destId="{08EEE11B-95A8-4EF4-8AC9-288160847082}" srcOrd="1" destOrd="0" presId="urn:microsoft.com/office/officeart/2008/layout/LinedList"/>
    <dgm:cxn modelId="{F77EDD42-0D23-4987-A225-34AAD5EF23EA}" type="presParOf" srcId="{08EEE11B-95A8-4EF4-8AC9-288160847082}" destId="{661F8270-C34D-4CC5-9B7C-86CAF59F41C2}" srcOrd="0" destOrd="0" presId="urn:microsoft.com/office/officeart/2008/layout/LinedList"/>
    <dgm:cxn modelId="{8803A44D-5803-4247-A574-9612A7ABFCCD}" type="presParOf" srcId="{08EEE11B-95A8-4EF4-8AC9-288160847082}" destId="{F3E86F2F-B52B-44DE-BFE0-4C553BF8E846}" srcOrd="1" destOrd="0" presId="urn:microsoft.com/office/officeart/2008/layout/LinedList"/>
    <dgm:cxn modelId="{9DD76F17-2E4B-46D4-A353-D3CFBC243B0A}" type="presParOf" srcId="{FCAD0299-8A81-4F6E-B069-E20D5F760507}" destId="{BAC9EC90-9288-4068-A2BA-D457DDE611F3}" srcOrd="2" destOrd="0" presId="urn:microsoft.com/office/officeart/2008/layout/LinedList"/>
    <dgm:cxn modelId="{C2C519EE-5DB3-40CF-ABF0-ABC821D9BC41}" type="presParOf" srcId="{FCAD0299-8A81-4F6E-B069-E20D5F760507}" destId="{C2F205A3-D4B7-43D6-9F0E-58AC313A63D9}" srcOrd="3" destOrd="0" presId="urn:microsoft.com/office/officeart/2008/layout/LinedList"/>
    <dgm:cxn modelId="{617F590A-AD20-4CBA-B37A-C07D12012DD3}" type="presParOf" srcId="{C2F205A3-D4B7-43D6-9F0E-58AC313A63D9}" destId="{F730DC2A-4F93-44B9-A80A-73AF581B518C}" srcOrd="0" destOrd="0" presId="urn:microsoft.com/office/officeart/2008/layout/LinedList"/>
    <dgm:cxn modelId="{7F8A314B-33B8-4E1E-9288-ED4DAA3E90B2}" type="presParOf" srcId="{C2F205A3-D4B7-43D6-9F0E-58AC313A63D9}" destId="{D1C453B9-3B86-4985-80EE-36715E93C901}" srcOrd="1" destOrd="0" presId="urn:microsoft.com/office/officeart/2008/layout/LinedList"/>
    <dgm:cxn modelId="{AC727B66-67A5-4521-BDA6-7ADB7D07BC29}" type="presParOf" srcId="{FCAD0299-8A81-4F6E-B069-E20D5F760507}" destId="{4EDB7BBB-53D8-40B9-8E8F-86FEA3134DC8}" srcOrd="4" destOrd="0" presId="urn:microsoft.com/office/officeart/2008/layout/LinedList"/>
    <dgm:cxn modelId="{1178C8BF-F165-4700-AEE6-AC9140423DA3}" type="presParOf" srcId="{FCAD0299-8A81-4F6E-B069-E20D5F760507}" destId="{12F5EC02-2127-4CE1-9AFB-B9A1D95E5C94}" srcOrd="5" destOrd="0" presId="urn:microsoft.com/office/officeart/2008/layout/LinedList"/>
    <dgm:cxn modelId="{B6F0BDFB-4826-411D-91E1-36F9389AE4D1}" type="presParOf" srcId="{12F5EC02-2127-4CE1-9AFB-B9A1D95E5C94}" destId="{8AD9E049-CEFA-4CEE-B067-A52E9A48BADE}" srcOrd="0" destOrd="0" presId="urn:microsoft.com/office/officeart/2008/layout/LinedList"/>
    <dgm:cxn modelId="{DB515982-F0EC-472B-B44E-0EBF398ABC53}" type="presParOf" srcId="{12F5EC02-2127-4CE1-9AFB-B9A1D95E5C94}" destId="{829E300E-E3DF-45EA-A35E-03D5ACED2A49}" srcOrd="1" destOrd="0" presId="urn:microsoft.com/office/officeart/2008/layout/LinedList"/>
    <dgm:cxn modelId="{2E25D452-4424-4CA5-B2F1-81818B46C94E}" type="presParOf" srcId="{FCAD0299-8A81-4F6E-B069-E20D5F760507}" destId="{76ABDE43-8083-440E-9280-13A7F8CE92BB}" srcOrd="6" destOrd="0" presId="urn:microsoft.com/office/officeart/2008/layout/LinedList"/>
    <dgm:cxn modelId="{9416B379-9A74-4D9B-81CF-6530DA76233C}" type="presParOf" srcId="{FCAD0299-8A81-4F6E-B069-E20D5F760507}" destId="{78182F1B-90B7-4EDF-A355-10940C68EDDF}" srcOrd="7" destOrd="0" presId="urn:microsoft.com/office/officeart/2008/layout/LinedList"/>
    <dgm:cxn modelId="{63AFB854-B1C4-4708-8FC9-811EA1423240}" type="presParOf" srcId="{78182F1B-90B7-4EDF-A355-10940C68EDDF}" destId="{F7555B1C-DCCD-45B4-A4E9-4F52C92FD179}" srcOrd="0" destOrd="0" presId="urn:microsoft.com/office/officeart/2008/layout/LinedList"/>
    <dgm:cxn modelId="{5A3576CC-4EF8-40AF-A074-A5561C812276}" type="presParOf" srcId="{78182F1B-90B7-4EDF-A355-10940C68EDDF}" destId="{FDA85DFB-B307-4CFB-A410-FD1F6C9D461A}"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E19733C-A54B-4517-AE47-5F06DED530AD}" type="doc">
      <dgm:prSet loTypeId="urn:microsoft.com/office/officeart/2005/8/layout/vList2" loCatId="list" qsTypeId="urn:microsoft.com/office/officeart/2005/8/quickstyle/simple2" qsCatId="simple" csTypeId="urn:microsoft.com/office/officeart/2005/8/colors/colorful5" csCatId="colorful"/>
      <dgm:spPr/>
      <dgm:t>
        <a:bodyPr/>
        <a:lstStyle/>
        <a:p>
          <a:endParaRPr lang="en-US"/>
        </a:p>
      </dgm:t>
    </dgm:pt>
    <dgm:pt modelId="{A44B63E5-DF65-4674-8EDA-0BD6C2F0FBFA}">
      <dgm:prSet/>
      <dgm:spPr/>
      <dgm:t>
        <a:bodyPr/>
        <a:lstStyle/>
        <a:p>
          <a:r>
            <a:rPr lang="en-US"/>
            <a:t>Mind-Body Connection</a:t>
          </a:r>
        </a:p>
      </dgm:t>
    </dgm:pt>
    <dgm:pt modelId="{83E2F2FF-8264-4BA9-A3FE-A71A36927773}" type="parTrans" cxnId="{77E28E4B-1187-4DCE-A778-3CB3B0BF3416}">
      <dgm:prSet/>
      <dgm:spPr/>
      <dgm:t>
        <a:bodyPr/>
        <a:lstStyle/>
        <a:p>
          <a:endParaRPr lang="en-US"/>
        </a:p>
      </dgm:t>
    </dgm:pt>
    <dgm:pt modelId="{7DB22B70-BF10-4B51-A6F0-8C7A0ACECAF5}" type="sibTrans" cxnId="{77E28E4B-1187-4DCE-A778-3CB3B0BF3416}">
      <dgm:prSet/>
      <dgm:spPr/>
      <dgm:t>
        <a:bodyPr/>
        <a:lstStyle/>
        <a:p>
          <a:endParaRPr lang="en-US"/>
        </a:p>
      </dgm:t>
    </dgm:pt>
    <dgm:pt modelId="{B71A30B1-EFF5-41F1-A05B-95DB2DA372A3}">
      <dgm:prSet/>
      <dgm:spPr/>
      <dgm:t>
        <a:bodyPr/>
        <a:lstStyle/>
        <a:p>
          <a:r>
            <a:rPr lang="en-US"/>
            <a:t>Scope of Intervention</a:t>
          </a:r>
        </a:p>
      </dgm:t>
    </dgm:pt>
    <dgm:pt modelId="{3F01AB84-1AD3-4187-920D-43C5FC034E1C}" type="parTrans" cxnId="{9F7DA750-4E0C-41CA-87AA-F49D7192AE78}">
      <dgm:prSet/>
      <dgm:spPr/>
      <dgm:t>
        <a:bodyPr/>
        <a:lstStyle/>
        <a:p>
          <a:endParaRPr lang="en-US"/>
        </a:p>
      </dgm:t>
    </dgm:pt>
    <dgm:pt modelId="{C0EC051D-0711-4CA7-AFA2-0E9E1DAC590D}" type="sibTrans" cxnId="{9F7DA750-4E0C-41CA-87AA-F49D7192AE78}">
      <dgm:prSet/>
      <dgm:spPr/>
      <dgm:t>
        <a:bodyPr/>
        <a:lstStyle/>
        <a:p>
          <a:endParaRPr lang="en-US"/>
        </a:p>
      </dgm:t>
    </dgm:pt>
    <dgm:pt modelId="{7C8BEDAA-86FC-4A74-BE7C-C179E5718E9D}">
      <dgm:prSet/>
      <dgm:spPr/>
      <dgm:t>
        <a:bodyPr/>
        <a:lstStyle/>
        <a:p>
          <a:r>
            <a:rPr lang="en-US"/>
            <a:t>Standards of Clinical Practice</a:t>
          </a:r>
        </a:p>
      </dgm:t>
    </dgm:pt>
    <dgm:pt modelId="{7844AD09-1AA5-4AEB-A557-40DC6FFE744B}" type="parTrans" cxnId="{2E71307A-C5ED-4B1C-B132-23E39655ED37}">
      <dgm:prSet/>
      <dgm:spPr/>
      <dgm:t>
        <a:bodyPr/>
        <a:lstStyle/>
        <a:p>
          <a:endParaRPr lang="en-US"/>
        </a:p>
      </dgm:t>
    </dgm:pt>
    <dgm:pt modelId="{B99397D5-C5E5-4588-909C-BAF88027BB91}" type="sibTrans" cxnId="{2E71307A-C5ED-4B1C-B132-23E39655ED37}">
      <dgm:prSet/>
      <dgm:spPr/>
      <dgm:t>
        <a:bodyPr/>
        <a:lstStyle/>
        <a:p>
          <a:endParaRPr lang="en-US"/>
        </a:p>
      </dgm:t>
    </dgm:pt>
    <dgm:pt modelId="{3AF9BDC8-6C12-4DF4-9AFE-8183BCDA5CC4}">
      <dgm:prSet/>
      <dgm:spPr/>
      <dgm:t>
        <a:bodyPr/>
        <a:lstStyle/>
        <a:p>
          <a:r>
            <a:rPr lang="en-US"/>
            <a:t>Standards of Ethical Practice</a:t>
          </a:r>
        </a:p>
      </dgm:t>
    </dgm:pt>
    <dgm:pt modelId="{5931C3F7-668D-4F1E-A359-3BAEED052BA5}" type="parTrans" cxnId="{70FF6949-EEFA-4B46-B3DE-3269B2CD706C}">
      <dgm:prSet/>
      <dgm:spPr/>
      <dgm:t>
        <a:bodyPr/>
        <a:lstStyle/>
        <a:p>
          <a:endParaRPr lang="en-US"/>
        </a:p>
      </dgm:t>
    </dgm:pt>
    <dgm:pt modelId="{AE234D4E-0DB8-46FC-B5EC-6BB5EB4106C8}" type="sibTrans" cxnId="{70FF6949-EEFA-4B46-B3DE-3269B2CD706C}">
      <dgm:prSet/>
      <dgm:spPr/>
      <dgm:t>
        <a:bodyPr/>
        <a:lstStyle/>
        <a:p>
          <a:endParaRPr lang="en-US"/>
        </a:p>
      </dgm:t>
    </dgm:pt>
    <dgm:pt modelId="{A1A5ACAF-2DFD-49AB-AFE2-FCB4EAB6F144}" type="pres">
      <dgm:prSet presAssocID="{BE19733C-A54B-4517-AE47-5F06DED530AD}" presName="linear" presStyleCnt="0">
        <dgm:presLayoutVars>
          <dgm:animLvl val="lvl"/>
          <dgm:resizeHandles val="exact"/>
        </dgm:presLayoutVars>
      </dgm:prSet>
      <dgm:spPr/>
      <dgm:t>
        <a:bodyPr/>
        <a:lstStyle/>
        <a:p>
          <a:endParaRPr lang="en-US"/>
        </a:p>
      </dgm:t>
    </dgm:pt>
    <dgm:pt modelId="{F5025C69-FBBC-4684-8063-20547DDADECF}" type="pres">
      <dgm:prSet presAssocID="{A44B63E5-DF65-4674-8EDA-0BD6C2F0FBFA}" presName="parentText" presStyleLbl="node1" presStyleIdx="0" presStyleCnt="4">
        <dgm:presLayoutVars>
          <dgm:chMax val="0"/>
          <dgm:bulletEnabled val="1"/>
        </dgm:presLayoutVars>
      </dgm:prSet>
      <dgm:spPr/>
      <dgm:t>
        <a:bodyPr/>
        <a:lstStyle/>
        <a:p>
          <a:endParaRPr lang="en-US"/>
        </a:p>
      </dgm:t>
    </dgm:pt>
    <dgm:pt modelId="{DDA65F54-2703-4285-8EDF-A4DB81B9CC88}" type="pres">
      <dgm:prSet presAssocID="{7DB22B70-BF10-4B51-A6F0-8C7A0ACECAF5}" presName="spacer" presStyleCnt="0"/>
      <dgm:spPr/>
    </dgm:pt>
    <dgm:pt modelId="{A0BA7AA3-6250-46E0-B50C-4F359C3D758B}" type="pres">
      <dgm:prSet presAssocID="{B71A30B1-EFF5-41F1-A05B-95DB2DA372A3}" presName="parentText" presStyleLbl="node1" presStyleIdx="1" presStyleCnt="4">
        <dgm:presLayoutVars>
          <dgm:chMax val="0"/>
          <dgm:bulletEnabled val="1"/>
        </dgm:presLayoutVars>
      </dgm:prSet>
      <dgm:spPr/>
      <dgm:t>
        <a:bodyPr/>
        <a:lstStyle/>
        <a:p>
          <a:endParaRPr lang="en-US"/>
        </a:p>
      </dgm:t>
    </dgm:pt>
    <dgm:pt modelId="{DB148D82-6E26-46D9-BB08-39D3FB7DA2B2}" type="pres">
      <dgm:prSet presAssocID="{C0EC051D-0711-4CA7-AFA2-0E9E1DAC590D}" presName="spacer" presStyleCnt="0"/>
      <dgm:spPr/>
    </dgm:pt>
    <dgm:pt modelId="{9EF6EBFE-82B2-45CB-A0C1-30384AF18F41}" type="pres">
      <dgm:prSet presAssocID="{7C8BEDAA-86FC-4A74-BE7C-C179E5718E9D}" presName="parentText" presStyleLbl="node1" presStyleIdx="2" presStyleCnt="4">
        <dgm:presLayoutVars>
          <dgm:chMax val="0"/>
          <dgm:bulletEnabled val="1"/>
        </dgm:presLayoutVars>
      </dgm:prSet>
      <dgm:spPr/>
      <dgm:t>
        <a:bodyPr/>
        <a:lstStyle/>
        <a:p>
          <a:endParaRPr lang="en-US"/>
        </a:p>
      </dgm:t>
    </dgm:pt>
    <dgm:pt modelId="{B762929C-7785-42A8-9934-E82EE76A39A6}" type="pres">
      <dgm:prSet presAssocID="{B99397D5-C5E5-4588-909C-BAF88027BB91}" presName="spacer" presStyleCnt="0"/>
      <dgm:spPr/>
    </dgm:pt>
    <dgm:pt modelId="{36780183-EFA8-4BA1-9ACF-A7C12F202782}" type="pres">
      <dgm:prSet presAssocID="{3AF9BDC8-6C12-4DF4-9AFE-8183BCDA5CC4}" presName="parentText" presStyleLbl="node1" presStyleIdx="3" presStyleCnt="4">
        <dgm:presLayoutVars>
          <dgm:chMax val="0"/>
          <dgm:bulletEnabled val="1"/>
        </dgm:presLayoutVars>
      </dgm:prSet>
      <dgm:spPr/>
      <dgm:t>
        <a:bodyPr/>
        <a:lstStyle/>
        <a:p>
          <a:endParaRPr lang="en-US"/>
        </a:p>
      </dgm:t>
    </dgm:pt>
  </dgm:ptLst>
  <dgm:cxnLst>
    <dgm:cxn modelId="{77E28E4B-1187-4DCE-A778-3CB3B0BF3416}" srcId="{BE19733C-A54B-4517-AE47-5F06DED530AD}" destId="{A44B63E5-DF65-4674-8EDA-0BD6C2F0FBFA}" srcOrd="0" destOrd="0" parTransId="{83E2F2FF-8264-4BA9-A3FE-A71A36927773}" sibTransId="{7DB22B70-BF10-4B51-A6F0-8C7A0ACECAF5}"/>
    <dgm:cxn modelId="{2E71307A-C5ED-4B1C-B132-23E39655ED37}" srcId="{BE19733C-A54B-4517-AE47-5F06DED530AD}" destId="{7C8BEDAA-86FC-4A74-BE7C-C179E5718E9D}" srcOrd="2" destOrd="0" parTransId="{7844AD09-1AA5-4AEB-A557-40DC6FFE744B}" sibTransId="{B99397D5-C5E5-4588-909C-BAF88027BB91}"/>
    <dgm:cxn modelId="{BE5C4138-2A23-48B0-B4FA-F1861B58BAB9}" type="presOf" srcId="{B71A30B1-EFF5-41F1-A05B-95DB2DA372A3}" destId="{A0BA7AA3-6250-46E0-B50C-4F359C3D758B}" srcOrd="0" destOrd="0" presId="urn:microsoft.com/office/officeart/2005/8/layout/vList2"/>
    <dgm:cxn modelId="{7C2C0194-46C3-47DD-B2EB-865A1BE03BCE}" type="presOf" srcId="{BE19733C-A54B-4517-AE47-5F06DED530AD}" destId="{A1A5ACAF-2DFD-49AB-AFE2-FCB4EAB6F144}" srcOrd="0" destOrd="0" presId="urn:microsoft.com/office/officeart/2005/8/layout/vList2"/>
    <dgm:cxn modelId="{9F7DA750-4E0C-41CA-87AA-F49D7192AE78}" srcId="{BE19733C-A54B-4517-AE47-5F06DED530AD}" destId="{B71A30B1-EFF5-41F1-A05B-95DB2DA372A3}" srcOrd="1" destOrd="0" parTransId="{3F01AB84-1AD3-4187-920D-43C5FC034E1C}" sibTransId="{C0EC051D-0711-4CA7-AFA2-0E9E1DAC590D}"/>
    <dgm:cxn modelId="{2539796A-135D-408A-A137-0979193781C9}" type="presOf" srcId="{7C8BEDAA-86FC-4A74-BE7C-C179E5718E9D}" destId="{9EF6EBFE-82B2-45CB-A0C1-30384AF18F41}" srcOrd="0" destOrd="0" presId="urn:microsoft.com/office/officeart/2005/8/layout/vList2"/>
    <dgm:cxn modelId="{70FF6949-EEFA-4B46-B3DE-3269B2CD706C}" srcId="{BE19733C-A54B-4517-AE47-5F06DED530AD}" destId="{3AF9BDC8-6C12-4DF4-9AFE-8183BCDA5CC4}" srcOrd="3" destOrd="0" parTransId="{5931C3F7-668D-4F1E-A359-3BAEED052BA5}" sibTransId="{AE234D4E-0DB8-46FC-B5EC-6BB5EB4106C8}"/>
    <dgm:cxn modelId="{6CD1ED37-B9F6-4918-AEA9-C469975EFB2E}" type="presOf" srcId="{A44B63E5-DF65-4674-8EDA-0BD6C2F0FBFA}" destId="{F5025C69-FBBC-4684-8063-20547DDADECF}" srcOrd="0" destOrd="0" presId="urn:microsoft.com/office/officeart/2005/8/layout/vList2"/>
    <dgm:cxn modelId="{7AD71AAA-703E-4435-9E6E-4C6ED6001826}" type="presOf" srcId="{3AF9BDC8-6C12-4DF4-9AFE-8183BCDA5CC4}" destId="{36780183-EFA8-4BA1-9ACF-A7C12F202782}" srcOrd="0" destOrd="0" presId="urn:microsoft.com/office/officeart/2005/8/layout/vList2"/>
    <dgm:cxn modelId="{33718994-B278-4A63-A497-20D9081B1F00}" type="presParOf" srcId="{A1A5ACAF-2DFD-49AB-AFE2-FCB4EAB6F144}" destId="{F5025C69-FBBC-4684-8063-20547DDADECF}" srcOrd="0" destOrd="0" presId="urn:microsoft.com/office/officeart/2005/8/layout/vList2"/>
    <dgm:cxn modelId="{F1F099C8-C709-4974-BF9E-7BDADC21FCD7}" type="presParOf" srcId="{A1A5ACAF-2DFD-49AB-AFE2-FCB4EAB6F144}" destId="{DDA65F54-2703-4285-8EDF-A4DB81B9CC88}" srcOrd="1" destOrd="0" presId="urn:microsoft.com/office/officeart/2005/8/layout/vList2"/>
    <dgm:cxn modelId="{5DF5C457-5A1B-4ED9-B925-AFD5485DFF0D}" type="presParOf" srcId="{A1A5ACAF-2DFD-49AB-AFE2-FCB4EAB6F144}" destId="{A0BA7AA3-6250-46E0-B50C-4F359C3D758B}" srcOrd="2" destOrd="0" presId="urn:microsoft.com/office/officeart/2005/8/layout/vList2"/>
    <dgm:cxn modelId="{D3A44307-ED6F-4945-B152-27620FC7327A}" type="presParOf" srcId="{A1A5ACAF-2DFD-49AB-AFE2-FCB4EAB6F144}" destId="{DB148D82-6E26-46D9-BB08-39D3FB7DA2B2}" srcOrd="3" destOrd="0" presId="urn:microsoft.com/office/officeart/2005/8/layout/vList2"/>
    <dgm:cxn modelId="{0AFF5C19-6585-49E2-81B7-6033D8EFA14A}" type="presParOf" srcId="{A1A5ACAF-2DFD-49AB-AFE2-FCB4EAB6F144}" destId="{9EF6EBFE-82B2-45CB-A0C1-30384AF18F41}" srcOrd="4" destOrd="0" presId="urn:microsoft.com/office/officeart/2005/8/layout/vList2"/>
    <dgm:cxn modelId="{8A52D53F-D515-45FB-9563-165B414AF922}" type="presParOf" srcId="{A1A5ACAF-2DFD-49AB-AFE2-FCB4EAB6F144}" destId="{B762929C-7785-42A8-9934-E82EE76A39A6}" srcOrd="5" destOrd="0" presId="urn:microsoft.com/office/officeart/2005/8/layout/vList2"/>
    <dgm:cxn modelId="{8FDC6135-2E58-4388-830F-9039A0A07CA1}" type="presParOf" srcId="{A1A5ACAF-2DFD-49AB-AFE2-FCB4EAB6F144}" destId="{36780183-EFA8-4BA1-9ACF-A7C12F202782}"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95C8C7C-3C49-4C6B-B010-50E83D1F9C3A}"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5A9E82E4-AE05-461E-90EB-7C490D3E094F}">
      <dgm:prSet/>
      <dgm:spPr/>
      <dgm:t>
        <a:bodyPr/>
        <a:lstStyle/>
        <a:p>
          <a:r>
            <a:rPr lang="en-US"/>
            <a:t>Bio-Psycho-Social-Spiritual Assessment Process</a:t>
          </a:r>
        </a:p>
      </dgm:t>
    </dgm:pt>
    <dgm:pt modelId="{80BB2C90-F1C5-4102-ABA7-62584A1EF146}" type="parTrans" cxnId="{7BBFE5DE-2307-479E-B90F-EC4585D68A75}">
      <dgm:prSet/>
      <dgm:spPr/>
      <dgm:t>
        <a:bodyPr/>
        <a:lstStyle/>
        <a:p>
          <a:endParaRPr lang="en-US"/>
        </a:p>
      </dgm:t>
    </dgm:pt>
    <dgm:pt modelId="{DA82F0BB-4566-4AC8-B34A-74AB786ED6A6}" type="sibTrans" cxnId="{7BBFE5DE-2307-479E-B90F-EC4585D68A75}">
      <dgm:prSet/>
      <dgm:spPr/>
      <dgm:t>
        <a:bodyPr/>
        <a:lstStyle/>
        <a:p>
          <a:endParaRPr lang="en-US"/>
        </a:p>
      </dgm:t>
    </dgm:pt>
    <dgm:pt modelId="{196CEC93-2B18-4E87-85AA-200D6615DF92}">
      <dgm:prSet/>
      <dgm:spPr/>
      <dgm:t>
        <a:bodyPr/>
        <a:lstStyle/>
        <a:p>
          <a:r>
            <a:rPr lang="en-US"/>
            <a:t>Multi-Disciplinary Intervention Process</a:t>
          </a:r>
        </a:p>
      </dgm:t>
    </dgm:pt>
    <dgm:pt modelId="{ED253046-6F65-442C-B468-FDBF34A14244}" type="parTrans" cxnId="{6EB7E605-670F-4379-968E-263E689403D9}">
      <dgm:prSet/>
      <dgm:spPr/>
      <dgm:t>
        <a:bodyPr/>
        <a:lstStyle/>
        <a:p>
          <a:endParaRPr lang="en-US"/>
        </a:p>
      </dgm:t>
    </dgm:pt>
    <dgm:pt modelId="{A61A4855-26F9-4644-ADD7-96A1D7D41E8A}" type="sibTrans" cxnId="{6EB7E605-670F-4379-968E-263E689403D9}">
      <dgm:prSet/>
      <dgm:spPr/>
      <dgm:t>
        <a:bodyPr/>
        <a:lstStyle/>
        <a:p>
          <a:endParaRPr lang="en-US"/>
        </a:p>
      </dgm:t>
    </dgm:pt>
    <dgm:pt modelId="{92D9E89F-7B01-472C-B31A-E2F650AF5EC2}">
      <dgm:prSet/>
      <dgm:spPr/>
      <dgm:t>
        <a:bodyPr/>
        <a:lstStyle/>
        <a:p>
          <a:r>
            <a:rPr lang="en-US"/>
            <a:t>Where are the boundaries of holistic nursing?</a:t>
          </a:r>
        </a:p>
      </dgm:t>
    </dgm:pt>
    <dgm:pt modelId="{37DC3533-4E61-4A00-AF20-A62F79E70AD8}" type="parTrans" cxnId="{5143D602-17A4-44DA-94FC-D14A20A39172}">
      <dgm:prSet/>
      <dgm:spPr/>
      <dgm:t>
        <a:bodyPr/>
        <a:lstStyle/>
        <a:p>
          <a:endParaRPr lang="en-US"/>
        </a:p>
      </dgm:t>
    </dgm:pt>
    <dgm:pt modelId="{036644A6-8979-4F73-BEDE-AFFBEC75D243}" type="sibTrans" cxnId="{5143D602-17A4-44DA-94FC-D14A20A39172}">
      <dgm:prSet/>
      <dgm:spPr/>
      <dgm:t>
        <a:bodyPr/>
        <a:lstStyle/>
        <a:p>
          <a:endParaRPr lang="en-US"/>
        </a:p>
      </dgm:t>
    </dgm:pt>
    <dgm:pt modelId="{68BBC58A-6028-4B78-8658-6FD7E825286A}">
      <dgm:prSet/>
      <dgm:spPr/>
      <dgm:t>
        <a:bodyPr/>
        <a:lstStyle/>
        <a:p>
          <a:r>
            <a:rPr lang="en-US"/>
            <a:t>Mental Health Problem indicators to start assessment process.</a:t>
          </a:r>
        </a:p>
      </dgm:t>
    </dgm:pt>
    <dgm:pt modelId="{8E13226C-62ED-4F5A-936B-45055FD58266}" type="parTrans" cxnId="{5AEDBE27-0283-454F-A333-C26B866CE6D1}">
      <dgm:prSet/>
      <dgm:spPr/>
      <dgm:t>
        <a:bodyPr/>
        <a:lstStyle/>
        <a:p>
          <a:endParaRPr lang="en-US"/>
        </a:p>
      </dgm:t>
    </dgm:pt>
    <dgm:pt modelId="{71598E62-E478-4237-8FF6-A501A53B91DC}" type="sibTrans" cxnId="{5AEDBE27-0283-454F-A333-C26B866CE6D1}">
      <dgm:prSet/>
      <dgm:spPr/>
      <dgm:t>
        <a:bodyPr/>
        <a:lstStyle/>
        <a:p>
          <a:endParaRPr lang="en-US"/>
        </a:p>
      </dgm:t>
    </dgm:pt>
    <dgm:pt modelId="{A4330EAE-40DF-4D1D-871B-08C42ADCF9CA}">
      <dgm:prSet/>
      <dgm:spPr/>
      <dgm:t>
        <a:bodyPr/>
        <a:lstStyle/>
        <a:p>
          <a:r>
            <a:rPr lang="en-US"/>
            <a:t>Adequate referrals as part of case management and integrated care.</a:t>
          </a:r>
        </a:p>
      </dgm:t>
    </dgm:pt>
    <dgm:pt modelId="{584460CC-3B6A-4B61-8339-0E5F30E36F1B}" type="parTrans" cxnId="{F268D02E-896C-49D6-B1A5-98891EFD5B69}">
      <dgm:prSet/>
      <dgm:spPr/>
      <dgm:t>
        <a:bodyPr/>
        <a:lstStyle/>
        <a:p>
          <a:endParaRPr lang="en-US"/>
        </a:p>
      </dgm:t>
    </dgm:pt>
    <dgm:pt modelId="{1D43134F-206D-4A58-9EBC-22CC5D707F29}" type="sibTrans" cxnId="{F268D02E-896C-49D6-B1A5-98891EFD5B69}">
      <dgm:prSet/>
      <dgm:spPr/>
      <dgm:t>
        <a:bodyPr/>
        <a:lstStyle/>
        <a:p>
          <a:endParaRPr lang="en-US"/>
        </a:p>
      </dgm:t>
    </dgm:pt>
    <dgm:pt modelId="{F77AE86B-32D0-481E-A092-8D345FCDA36F}" type="pres">
      <dgm:prSet presAssocID="{795C8C7C-3C49-4C6B-B010-50E83D1F9C3A}" presName="linear" presStyleCnt="0">
        <dgm:presLayoutVars>
          <dgm:animLvl val="lvl"/>
          <dgm:resizeHandles val="exact"/>
        </dgm:presLayoutVars>
      </dgm:prSet>
      <dgm:spPr/>
      <dgm:t>
        <a:bodyPr/>
        <a:lstStyle/>
        <a:p>
          <a:endParaRPr lang="en-US"/>
        </a:p>
      </dgm:t>
    </dgm:pt>
    <dgm:pt modelId="{BF97FEDF-974A-4C1C-AF08-77935DAB0BBA}" type="pres">
      <dgm:prSet presAssocID="{5A9E82E4-AE05-461E-90EB-7C490D3E094F}" presName="parentText" presStyleLbl="node1" presStyleIdx="0" presStyleCnt="5">
        <dgm:presLayoutVars>
          <dgm:chMax val="0"/>
          <dgm:bulletEnabled val="1"/>
        </dgm:presLayoutVars>
      </dgm:prSet>
      <dgm:spPr/>
      <dgm:t>
        <a:bodyPr/>
        <a:lstStyle/>
        <a:p>
          <a:endParaRPr lang="en-US"/>
        </a:p>
      </dgm:t>
    </dgm:pt>
    <dgm:pt modelId="{3330BD77-2E95-441A-B20D-4289D70A1126}" type="pres">
      <dgm:prSet presAssocID="{DA82F0BB-4566-4AC8-B34A-74AB786ED6A6}" presName="spacer" presStyleCnt="0"/>
      <dgm:spPr/>
    </dgm:pt>
    <dgm:pt modelId="{0A46C771-418B-4A66-8A74-CCB3C9FD70A9}" type="pres">
      <dgm:prSet presAssocID="{196CEC93-2B18-4E87-85AA-200D6615DF92}" presName="parentText" presStyleLbl="node1" presStyleIdx="1" presStyleCnt="5">
        <dgm:presLayoutVars>
          <dgm:chMax val="0"/>
          <dgm:bulletEnabled val="1"/>
        </dgm:presLayoutVars>
      </dgm:prSet>
      <dgm:spPr/>
      <dgm:t>
        <a:bodyPr/>
        <a:lstStyle/>
        <a:p>
          <a:endParaRPr lang="en-US"/>
        </a:p>
      </dgm:t>
    </dgm:pt>
    <dgm:pt modelId="{2EF42FF4-D7CD-4983-A04B-80F46B1166A5}" type="pres">
      <dgm:prSet presAssocID="{A61A4855-26F9-4644-ADD7-96A1D7D41E8A}" presName="spacer" presStyleCnt="0"/>
      <dgm:spPr/>
    </dgm:pt>
    <dgm:pt modelId="{F6F3914C-E4CA-46B4-A602-D7F11FB22E7E}" type="pres">
      <dgm:prSet presAssocID="{92D9E89F-7B01-472C-B31A-E2F650AF5EC2}" presName="parentText" presStyleLbl="node1" presStyleIdx="2" presStyleCnt="5">
        <dgm:presLayoutVars>
          <dgm:chMax val="0"/>
          <dgm:bulletEnabled val="1"/>
        </dgm:presLayoutVars>
      </dgm:prSet>
      <dgm:spPr/>
      <dgm:t>
        <a:bodyPr/>
        <a:lstStyle/>
        <a:p>
          <a:endParaRPr lang="en-US"/>
        </a:p>
      </dgm:t>
    </dgm:pt>
    <dgm:pt modelId="{DF81AEE5-E69E-491A-9DA9-D52F3775908C}" type="pres">
      <dgm:prSet presAssocID="{036644A6-8979-4F73-BEDE-AFFBEC75D243}" presName="spacer" presStyleCnt="0"/>
      <dgm:spPr/>
    </dgm:pt>
    <dgm:pt modelId="{17A4C790-A0B6-4AC3-879E-40135562C5DC}" type="pres">
      <dgm:prSet presAssocID="{68BBC58A-6028-4B78-8658-6FD7E825286A}" presName="parentText" presStyleLbl="node1" presStyleIdx="3" presStyleCnt="5">
        <dgm:presLayoutVars>
          <dgm:chMax val="0"/>
          <dgm:bulletEnabled val="1"/>
        </dgm:presLayoutVars>
      </dgm:prSet>
      <dgm:spPr/>
      <dgm:t>
        <a:bodyPr/>
        <a:lstStyle/>
        <a:p>
          <a:endParaRPr lang="en-US"/>
        </a:p>
      </dgm:t>
    </dgm:pt>
    <dgm:pt modelId="{F6E4A31D-D8F5-4857-8516-93ABD84D5A2E}" type="pres">
      <dgm:prSet presAssocID="{71598E62-E478-4237-8FF6-A501A53B91DC}" presName="spacer" presStyleCnt="0"/>
      <dgm:spPr/>
    </dgm:pt>
    <dgm:pt modelId="{4DCCBCAB-D48D-4216-BD62-44B90AFDCDA5}" type="pres">
      <dgm:prSet presAssocID="{A4330EAE-40DF-4D1D-871B-08C42ADCF9CA}" presName="parentText" presStyleLbl="node1" presStyleIdx="4" presStyleCnt="5">
        <dgm:presLayoutVars>
          <dgm:chMax val="0"/>
          <dgm:bulletEnabled val="1"/>
        </dgm:presLayoutVars>
      </dgm:prSet>
      <dgm:spPr/>
      <dgm:t>
        <a:bodyPr/>
        <a:lstStyle/>
        <a:p>
          <a:endParaRPr lang="en-US"/>
        </a:p>
      </dgm:t>
    </dgm:pt>
  </dgm:ptLst>
  <dgm:cxnLst>
    <dgm:cxn modelId="{F268D02E-896C-49D6-B1A5-98891EFD5B69}" srcId="{795C8C7C-3C49-4C6B-B010-50E83D1F9C3A}" destId="{A4330EAE-40DF-4D1D-871B-08C42ADCF9CA}" srcOrd="4" destOrd="0" parTransId="{584460CC-3B6A-4B61-8339-0E5F30E36F1B}" sibTransId="{1D43134F-206D-4A58-9EBC-22CC5D707F29}"/>
    <dgm:cxn modelId="{6877D0B0-570C-4E4C-9DC0-91CF9979D9C6}" type="presOf" srcId="{A4330EAE-40DF-4D1D-871B-08C42ADCF9CA}" destId="{4DCCBCAB-D48D-4216-BD62-44B90AFDCDA5}" srcOrd="0" destOrd="0" presId="urn:microsoft.com/office/officeart/2005/8/layout/vList2"/>
    <dgm:cxn modelId="{5143D602-17A4-44DA-94FC-D14A20A39172}" srcId="{795C8C7C-3C49-4C6B-B010-50E83D1F9C3A}" destId="{92D9E89F-7B01-472C-B31A-E2F650AF5EC2}" srcOrd="2" destOrd="0" parTransId="{37DC3533-4E61-4A00-AF20-A62F79E70AD8}" sibTransId="{036644A6-8979-4F73-BEDE-AFFBEC75D243}"/>
    <dgm:cxn modelId="{7EE6C138-95ED-4087-88FD-269AE5E1A2A4}" type="presOf" srcId="{795C8C7C-3C49-4C6B-B010-50E83D1F9C3A}" destId="{F77AE86B-32D0-481E-A092-8D345FCDA36F}" srcOrd="0" destOrd="0" presId="urn:microsoft.com/office/officeart/2005/8/layout/vList2"/>
    <dgm:cxn modelId="{5AEDBE27-0283-454F-A333-C26B866CE6D1}" srcId="{795C8C7C-3C49-4C6B-B010-50E83D1F9C3A}" destId="{68BBC58A-6028-4B78-8658-6FD7E825286A}" srcOrd="3" destOrd="0" parTransId="{8E13226C-62ED-4F5A-936B-45055FD58266}" sibTransId="{71598E62-E478-4237-8FF6-A501A53B91DC}"/>
    <dgm:cxn modelId="{7BBFE5DE-2307-479E-B90F-EC4585D68A75}" srcId="{795C8C7C-3C49-4C6B-B010-50E83D1F9C3A}" destId="{5A9E82E4-AE05-461E-90EB-7C490D3E094F}" srcOrd="0" destOrd="0" parTransId="{80BB2C90-F1C5-4102-ABA7-62584A1EF146}" sibTransId="{DA82F0BB-4566-4AC8-B34A-74AB786ED6A6}"/>
    <dgm:cxn modelId="{24D250E3-F7A2-4EA1-8BBA-14C443D38D6F}" type="presOf" srcId="{92D9E89F-7B01-472C-B31A-E2F650AF5EC2}" destId="{F6F3914C-E4CA-46B4-A602-D7F11FB22E7E}" srcOrd="0" destOrd="0" presId="urn:microsoft.com/office/officeart/2005/8/layout/vList2"/>
    <dgm:cxn modelId="{BE86553D-C95F-460B-A29C-5FC9FA3CBF66}" type="presOf" srcId="{68BBC58A-6028-4B78-8658-6FD7E825286A}" destId="{17A4C790-A0B6-4AC3-879E-40135562C5DC}" srcOrd="0" destOrd="0" presId="urn:microsoft.com/office/officeart/2005/8/layout/vList2"/>
    <dgm:cxn modelId="{C587281D-247E-4591-8007-23A6D537FFB7}" type="presOf" srcId="{196CEC93-2B18-4E87-85AA-200D6615DF92}" destId="{0A46C771-418B-4A66-8A74-CCB3C9FD70A9}" srcOrd="0" destOrd="0" presId="urn:microsoft.com/office/officeart/2005/8/layout/vList2"/>
    <dgm:cxn modelId="{B2E66E19-8A98-4E19-8899-371F6C7E953F}" type="presOf" srcId="{5A9E82E4-AE05-461E-90EB-7C490D3E094F}" destId="{BF97FEDF-974A-4C1C-AF08-77935DAB0BBA}" srcOrd="0" destOrd="0" presId="urn:microsoft.com/office/officeart/2005/8/layout/vList2"/>
    <dgm:cxn modelId="{6EB7E605-670F-4379-968E-263E689403D9}" srcId="{795C8C7C-3C49-4C6B-B010-50E83D1F9C3A}" destId="{196CEC93-2B18-4E87-85AA-200D6615DF92}" srcOrd="1" destOrd="0" parTransId="{ED253046-6F65-442C-B468-FDBF34A14244}" sibTransId="{A61A4855-26F9-4644-ADD7-96A1D7D41E8A}"/>
    <dgm:cxn modelId="{6B01C9F4-C9C3-4A40-A6A1-0135C1D62E05}" type="presParOf" srcId="{F77AE86B-32D0-481E-A092-8D345FCDA36F}" destId="{BF97FEDF-974A-4C1C-AF08-77935DAB0BBA}" srcOrd="0" destOrd="0" presId="urn:microsoft.com/office/officeart/2005/8/layout/vList2"/>
    <dgm:cxn modelId="{4A792193-36CE-471E-8D3F-70A51973A64C}" type="presParOf" srcId="{F77AE86B-32D0-481E-A092-8D345FCDA36F}" destId="{3330BD77-2E95-441A-B20D-4289D70A1126}" srcOrd="1" destOrd="0" presId="urn:microsoft.com/office/officeart/2005/8/layout/vList2"/>
    <dgm:cxn modelId="{1529C906-B43E-43EC-92A3-521303E612B0}" type="presParOf" srcId="{F77AE86B-32D0-481E-A092-8D345FCDA36F}" destId="{0A46C771-418B-4A66-8A74-CCB3C9FD70A9}" srcOrd="2" destOrd="0" presId="urn:microsoft.com/office/officeart/2005/8/layout/vList2"/>
    <dgm:cxn modelId="{04E2A3CF-2BE6-476D-8DC1-BA12CBD9E950}" type="presParOf" srcId="{F77AE86B-32D0-481E-A092-8D345FCDA36F}" destId="{2EF42FF4-D7CD-4983-A04B-80F46B1166A5}" srcOrd="3" destOrd="0" presId="urn:microsoft.com/office/officeart/2005/8/layout/vList2"/>
    <dgm:cxn modelId="{0D7FCBED-70F2-4D85-9119-523ACB00FDD5}" type="presParOf" srcId="{F77AE86B-32D0-481E-A092-8D345FCDA36F}" destId="{F6F3914C-E4CA-46B4-A602-D7F11FB22E7E}" srcOrd="4" destOrd="0" presId="urn:microsoft.com/office/officeart/2005/8/layout/vList2"/>
    <dgm:cxn modelId="{696402FA-F0B7-494B-9454-BE89C98C26FB}" type="presParOf" srcId="{F77AE86B-32D0-481E-A092-8D345FCDA36F}" destId="{DF81AEE5-E69E-491A-9DA9-D52F3775908C}" srcOrd="5" destOrd="0" presId="urn:microsoft.com/office/officeart/2005/8/layout/vList2"/>
    <dgm:cxn modelId="{ACF29374-BF47-43AE-9444-C06D9CCCE017}" type="presParOf" srcId="{F77AE86B-32D0-481E-A092-8D345FCDA36F}" destId="{17A4C790-A0B6-4AC3-879E-40135562C5DC}" srcOrd="6" destOrd="0" presId="urn:microsoft.com/office/officeart/2005/8/layout/vList2"/>
    <dgm:cxn modelId="{93FF53F5-4042-4C5C-8F89-6151F67C9483}" type="presParOf" srcId="{F77AE86B-32D0-481E-A092-8D345FCDA36F}" destId="{F6E4A31D-D8F5-4857-8516-93ABD84D5A2E}" srcOrd="7" destOrd="0" presId="urn:microsoft.com/office/officeart/2005/8/layout/vList2"/>
    <dgm:cxn modelId="{92D9AC5C-171B-4B77-85F9-C3EBECBB30E3}" type="presParOf" srcId="{F77AE86B-32D0-481E-A092-8D345FCDA36F}" destId="{4DCCBCAB-D48D-4216-BD62-44B90AFDCDA5}"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191A623-CE94-4077-95BD-C0D3F9A17BD3}"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120C6DD2-8CE9-4414-922C-227F181E7993}">
      <dgm:prSet/>
      <dgm:spPr/>
      <dgm:t>
        <a:bodyPr/>
        <a:lstStyle/>
        <a:p>
          <a:r>
            <a:rPr lang="en-US"/>
            <a:t>Ability to care and be a healer without boundary violations.</a:t>
          </a:r>
        </a:p>
      </dgm:t>
    </dgm:pt>
    <dgm:pt modelId="{5A474F70-7F84-4829-B63D-12FDCAC41ED5}" type="parTrans" cxnId="{16831CC2-C4DE-482D-A568-1F8EB1ADA2BA}">
      <dgm:prSet/>
      <dgm:spPr/>
      <dgm:t>
        <a:bodyPr/>
        <a:lstStyle/>
        <a:p>
          <a:endParaRPr lang="en-US"/>
        </a:p>
      </dgm:t>
    </dgm:pt>
    <dgm:pt modelId="{96094C1A-C55E-4499-AEEA-7AAAC91A258D}" type="sibTrans" cxnId="{16831CC2-C4DE-482D-A568-1F8EB1ADA2BA}">
      <dgm:prSet/>
      <dgm:spPr/>
      <dgm:t>
        <a:bodyPr/>
        <a:lstStyle/>
        <a:p>
          <a:endParaRPr lang="en-US"/>
        </a:p>
      </dgm:t>
    </dgm:pt>
    <dgm:pt modelId="{6364E4C1-57DC-476B-A90C-F35B5A841E86}">
      <dgm:prSet/>
      <dgm:spPr/>
      <dgm:t>
        <a:bodyPr/>
        <a:lstStyle/>
        <a:p>
          <a:r>
            <a:rPr lang="en-US"/>
            <a:t>Nature of transpersonal caring.</a:t>
          </a:r>
        </a:p>
      </dgm:t>
    </dgm:pt>
    <dgm:pt modelId="{006E9BF2-D91E-4661-BA5B-453ED366E14F}" type="parTrans" cxnId="{48D30683-4111-478B-9B0C-BB2FE0722117}">
      <dgm:prSet/>
      <dgm:spPr/>
      <dgm:t>
        <a:bodyPr/>
        <a:lstStyle/>
        <a:p>
          <a:endParaRPr lang="en-US"/>
        </a:p>
      </dgm:t>
    </dgm:pt>
    <dgm:pt modelId="{EAAEC828-E4D5-40ED-B172-385CAB8F1F15}" type="sibTrans" cxnId="{48D30683-4111-478B-9B0C-BB2FE0722117}">
      <dgm:prSet/>
      <dgm:spPr/>
      <dgm:t>
        <a:bodyPr/>
        <a:lstStyle/>
        <a:p>
          <a:endParaRPr lang="en-US"/>
        </a:p>
      </dgm:t>
    </dgm:pt>
    <dgm:pt modelId="{33465772-B910-4DA6-838F-F7FA2ED7DA95}">
      <dgm:prSet/>
      <dgm:spPr/>
      <dgm:t>
        <a:bodyPr/>
        <a:lstStyle/>
        <a:p>
          <a:r>
            <a:rPr lang="en-US"/>
            <a:t>Discussion about mind-body connection in the context of transpersonal caring/healing.</a:t>
          </a:r>
        </a:p>
      </dgm:t>
    </dgm:pt>
    <dgm:pt modelId="{C2F8E558-8EE7-4A5C-8F60-8C523778EBC2}" type="parTrans" cxnId="{4D37311E-D2B2-484C-8854-CF429FB6280A}">
      <dgm:prSet/>
      <dgm:spPr/>
      <dgm:t>
        <a:bodyPr/>
        <a:lstStyle/>
        <a:p>
          <a:endParaRPr lang="en-US"/>
        </a:p>
      </dgm:t>
    </dgm:pt>
    <dgm:pt modelId="{329A9990-1621-47FF-91D2-43C24F7FBBB8}" type="sibTrans" cxnId="{4D37311E-D2B2-484C-8854-CF429FB6280A}">
      <dgm:prSet/>
      <dgm:spPr/>
      <dgm:t>
        <a:bodyPr/>
        <a:lstStyle/>
        <a:p>
          <a:endParaRPr lang="en-US"/>
        </a:p>
      </dgm:t>
    </dgm:pt>
    <dgm:pt modelId="{635B5248-7A4C-43A4-80D9-81B5A52AE18D}" type="pres">
      <dgm:prSet presAssocID="{7191A623-CE94-4077-95BD-C0D3F9A17BD3}" presName="linear" presStyleCnt="0">
        <dgm:presLayoutVars>
          <dgm:animLvl val="lvl"/>
          <dgm:resizeHandles val="exact"/>
        </dgm:presLayoutVars>
      </dgm:prSet>
      <dgm:spPr/>
      <dgm:t>
        <a:bodyPr/>
        <a:lstStyle/>
        <a:p>
          <a:endParaRPr lang="en-US"/>
        </a:p>
      </dgm:t>
    </dgm:pt>
    <dgm:pt modelId="{7D73F083-7C32-4163-B2FB-9E177114E086}" type="pres">
      <dgm:prSet presAssocID="{120C6DD2-8CE9-4414-922C-227F181E7993}" presName="parentText" presStyleLbl="node1" presStyleIdx="0" presStyleCnt="3">
        <dgm:presLayoutVars>
          <dgm:chMax val="0"/>
          <dgm:bulletEnabled val="1"/>
        </dgm:presLayoutVars>
      </dgm:prSet>
      <dgm:spPr/>
      <dgm:t>
        <a:bodyPr/>
        <a:lstStyle/>
        <a:p>
          <a:endParaRPr lang="en-US"/>
        </a:p>
      </dgm:t>
    </dgm:pt>
    <dgm:pt modelId="{A6CB20AC-B280-4371-8FEF-8CE58D965A20}" type="pres">
      <dgm:prSet presAssocID="{96094C1A-C55E-4499-AEEA-7AAAC91A258D}" presName="spacer" presStyleCnt="0"/>
      <dgm:spPr/>
    </dgm:pt>
    <dgm:pt modelId="{91E7BEFB-9B0D-41DC-A3BC-5F4944F6379F}" type="pres">
      <dgm:prSet presAssocID="{6364E4C1-57DC-476B-A90C-F35B5A841E86}" presName="parentText" presStyleLbl="node1" presStyleIdx="1" presStyleCnt="3">
        <dgm:presLayoutVars>
          <dgm:chMax val="0"/>
          <dgm:bulletEnabled val="1"/>
        </dgm:presLayoutVars>
      </dgm:prSet>
      <dgm:spPr/>
      <dgm:t>
        <a:bodyPr/>
        <a:lstStyle/>
        <a:p>
          <a:endParaRPr lang="en-US"/>
        </a:p>
      </dgm:t>
    </dgm:pt>
    <dgm:pt modelId="{BAD9341E-261F-45E9-B0ED-544397363F77}" type="pres">
      <dgm:prSet presAssocID="{EAAEC828-E4D5-40ED-B172-385CAB8F1F15}" presName="spacer" presStyleCnt="0"/>
      <dgm:spPr/>
    </dgm:pt>
    <dgm:pt modelId="{5C8CE1F0-4C98-44F5-8051-05B5C1F46D9E}" type="pres">
      <dgm:prSet presAssocID="{33465772-B910-4DA6-838F-F7FA2ED7DA95}" presName="parentText" presStyleLbl="node1" presStyleIdx="2" presStyleCnt="3">
        <dgm:presLayoutVars>
          <dgm:chMax val="0"/>
          <dgm:bulletEnabled val="1"/>
        </dgm:presLayoutVars>
      </dgm:prSet>
      <dgm:spPr/>
      <dgm:t>
        <a:bodyPr/>
        <a:lstStyle/>
        <a:p>
          <a:endParaRPr lang="en-US"/>
        </a:p>
      </dgm:t>
    </dgm:pt>
  </dgm:ptLst>
  <dgm:cxnLst>
    <dgm:cxn modelId="{48D30683-4111-478B-9B0C-BB2FE0722117}" srcId="{7191A623-CE94-4077-95BD-C0D3F9A17BD3}" destId="{6364E4C1-57DC-476B-A90C-F35B5A841E86}" srcOrd="1" destOrd="0" parTransId="{006E9BF2-D91E-4661-BA5B-453ED366E14F}" sibTransId="{EAAEC828-E4D5-40ED-B172-385CAB8F1F15}"/>
    <dgm:cxn modelId="{4D37311E-D2B2-484C-8854-CF429FB6280A}" srcId="{7191A623-CE94-4077-95BD-C0D3F9A17BD3}" destId="{33465772-B910-4DA6-838F-F7FA2ED7DA95}" srcOrd="2" destOrd="0" parTransId="{C2F8E558-8EE7-4A5C-8F60-8C523778EBC2}" sibTransId="{329A9990-1621-47FF-91D2-43C24F7FBBB8}"/>
    <dgm:cxn modelId="{0CE23048-5F8A-47A7-AB69-F6E23B071900}" type="presOf" srcId="{33465772-B910-4DA6-838F-F7FA2ED7DA95}" destId="{5C8CE1F0-4C98-44F5-8051-05B5C1F46D9E}" srcOrd="0" destOrd="0" presId="urn:microsoft.com/office/officeart/2005/8/layout/vList2"/>
    <dgm:cxn modelId="{E9ED4CA0-A2DB-44DB-B880-8BF83DBC813D}" type="presOf" srcId="{7191A623-CE94-4077-95BD-C0D3F9A17BD3}" destId="{635B5248-7A4C-43A4-80D9-81B5A52AE18D}" srcOrd="0" destOrd="0" presId="urn:microsoft.com/office/officeart/2005/8/layout/vList2"/>
    <dgm:cxn modelId="{30DE7334-2E73-4972-A848-F841357E7EA3}" type="presOf" srcId="{6364E4C1-57DC-476B-A90C-F35B5A841E86}" destId="{91E7BEFB-9B0D-41DC-A3BC-5F4944F6379F}" srcOrd="0" destOrd="0" presId="urn:microsoft.com/office/officeart/2005/8/layout/vList2"/>
    <dgm:cxn modelId="{4B7FF799-E2F8-43B8-BCA7-62BF32ED35D1}" type="presOf" srcId="{120C6DD2-8CE9-4414-922C-227F181E7993}" destId="{7D73F083-7C32-4163-B2FB-9E177114E086}" srcOrd="0" destOrd="0" presId="urn:microsoft.com/office/officeart/2005/8/layout/vList2"/>
    <dgm:cxn modelId="{16831CC2-C4DE-482D-A568-1F8EB1ADA2BA}" srcId="{7191A623-CE94-4077-95BD-C0D3F9A17BD3}" destId="{120C6DD2-8CE9-4414-922C-227F181E7993}" srcOrd="0" destOrd="0" parTransId="{5A474F70-7F84-4829-B63D-12FDCAC41ED5}" sibTransId="{96094C1A-C55E-4499-AEEA-7AAAC91A258D}"/>
    <dgm:cxn modelId="{457C8EAB-0092-4C99-BF11-F2372B331211}" type="presParOf" srcId="{635B5248-7A4C-43A4-80D9-81B5A52AE18D}" destId="{7D73F083-7C32-4163-B2FB-9E177114E086}" srcOrd="0" destOrd="0" presId="urn:microsoft.com/office/officeart/2005/8/layout/vList2"/>
    <dgm:cxn modelId="{9B4EBF7C-0BEA-4BEE-AD5B-6EAD06C2336A}" type="presParOf" srcId="{635B5248-7A4C-43A4-80D9-81B5A52AE18D}" destId="{A6CB20AC-B280-4371-8FEF-8CE58D965A20}" srcOrd="1" destOrd="0" presId="urn:microsoft.com/office/officeart/2005/8/layout/vList2"/>
    <dgm:cxn modelId="{5753DBDA-B5BA-47DF-BD2E-2D6BF9167593}" type="presParOf" srcId="{635B5248-7A4C-43A4-80D9-81B5A52AE18D}" destId="{91E7BEFB-9B0D-41DC-A3BC-5F4944F6379F}" srcOrd="2" destOrd="0" presId="urn:microsoft.com/office/officeart/2005/8/layout/vList2"/>
    <dgm:cxn modelId="{932AC6B4-BB4B-43CD-98D0-62D23E0FDF82}" type="presParOf" srcId="{635B5248-7A4C-43A4-80D9-81B5A52AE18D}" destId="{BAD9341E-261F-45E9-B0ED-544397363F77}" srcOrd="3" destOrd="0" presId="urn:microsoft.com/office/officeart/2005/8/layout/vList2"/>
    <dgm:cxn modelId="{1C0A1676-8CCD-4D02-AB9F-EA3C3143D2C8}" type="presParOf" srcId="{635B5248-7A4C-43A4-80D9-81B5A52AE18D}" destId="{5C8CE1F0-4C98-44F5-8051-05B5C1F46D9E}"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211789B-F660-4506-BBD3-34ADA7B46A84}"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CCCDD9AB-058C-498C-A0B0-5F2072372D71}">
      <dgm:prSet/>
      <dgm:spPr/>
      <dgm:t>
        <a:bodyPr/>
        <a:lstStyle/>
        <a:p>
          <a:r>
            <a:rPr lang="en-US"/>
            <a:t>In 2010, the Institute of Medicine’s landmark report, The Future of Nursing, presented four key messages:</a:t>
          </a:r>
        </a:p>
      </dgm:t>
    </dgm:pt>
    <dgm:pt modelId="{C08D9186-7F5A-4C02-85B6-C412A2BF50BE}" type="parTrans" cxnId="{30B02800-C6F9-4964-9DD3-EDA6620C60D9}">
      <dgm:prSet/>
      <dgm:spPr/>
      <dgm:t>
        <a:bodyPr/>
        <a:lstStyle/>
        <a:p>
          <a:endParaRPr lang="en-US"/>
        </a:p>
      </dgm:t>
    </dgm:pt>
    <dgm:pt modelId="{7E527B0F-2381-45CB-848C-B8666831E3FB}" type="sibTrans" cxnId="{30B02800-C6F9-4964-9DD3-EDA6620C60D9}">
      <dgm:prSet/>
      <dgm:spPr/>
      <dgm:t>
        <a:bodyPr/>
        <a:lstStyle/>
        <a:p>
          <a:endParaRPr lang="en-US"/>
        </a:p>
      </dgm:t>
    </dgm:pt>
    <dgm:pt modelId="{9B07A467-B5FB-48AD-B5AC-1F9925910156}">
      <dgm:prSet/>
      <dgm:spPr/>
      <dgm:t>
        <a:bodyPr/>
        <a:lstStyle/>
        <a:p>
          <a:r>
            <a:rPr lang="en-US"/>
            <a:t>1. Nurses should practice to the full extent of their education and training. </a:t>
          </a:r>
        </a:p>
      </dgm:t>
    </dgm:pt>
    <dgm:pt modelId="{5EA790F1-4790-4B25-9C21-B36446FF57B6}" type="parTrans" cxnId="{1C847727-8097-4865-B1A6-CE3E77AED05E}">
      <dgm:prSet/>
      <dgm:spPr/>
      <dgm:t>
        <a:bodyPr/>
        <a:lstStyle/>
        <a:p>
          <a:endParaRPr lang="en-US"/>
        </a:p>
      </dgm:t>
    </dgm:pt>
    <dgm:pt modelId="{C05A700E-1E0D-4121-A425-9A537F1982E3}" type="sibTrans" cxnId="{1C847727-8097-4865-B1A6-CE3E77AED05E}">
      <dgm:prSet/>
      <dgm:spPr/>
      <dgm:t>
        <a:bodyPr/>
        <a:lstStyle/>
        <a:p>
          <a:endParaRPr lang="en-US"/>
        </a:p>
      </dgm:t>
    </dgm:pt>
    <dgm:pt modelId="{A9FBF857-20FB-49E4-AF5D-EC38B7EA6599}">
      <dgm:prSet/>
      <dgm:spPr/>
      <dgm:t>
        <a:bodyPr/>
        <a:lstStyle/>
        <a:p>
          <a:r>
            <a:rPr lang="en-US"/>
            <a:t>2. Nurses should achieve higher levels of education and training through an improved education system that promotes seamless academic progression. </a:t>
          </a:r>
        </a:p>
      </dgm:t>
    </dgm:pt>
    <dgm:pt modelId="{CB6A78D8-BFC8-4425-A98A-79613D6C1565}" type="parTrans" cxnId="{24084947-112D-4A2B-88E3-3EEC2187C344}">
      <dgm:prSet/>
      <dgm:spPr/>
      <dgm:t>
        <a:bodyPr/>
        <a:lstStyle/>
        <a:p>
          <a:endParaRPr lang="en-US"/>
        </a:p>
      </dgm:t>
    </dgm:pt>
    <dgm:pt modelId="{D21E2791-E73A-400A-991D-842762BBA676}" type="sibTrans" cxnId="{24084947-112D-4A2B-88E3-3EEC2187C344}">
      <dgm:prSet/>
      <dgm:spPr/>
      <dgm:t>
        <a:bodyPr/>
        <a:lstStyle/>
        <a:p>
          <a:endParaRPr lang="en-US"/>
        </a:p>
      </dgm:t>
    </dgm:pt>
    <dgm:pt modelId="{A5471116-8EF6-48EF-A36A-60108AC33B56}">
      <dgm:prSet/>
      <dgm:spPr/>
      <dgm:t>
        <a:bodyPr/>
        <a:lstStyle/>
        <a:p>
          <a:r>
            <a:rPr lang="en-US"/>
            <a:t>3. Nurses should be full partners, with physicians and other healthcare professionals, in redesigning health care in the United States. </a:t>
          </a:r>
        </a:p>
      </dgm:t>
    </dgm:pt>
    <dgm:pt modelId="{C80DF44A-D71A-4913-A8AC-21260717FADB}" type="parTrans" cxnId="{FD07109A-9138-45FA-BBA6-64171A5BAA74}">
      <dgm:prSet/>
      <dgm:spPr/>
      <dgm:t>
        <a:bodyPr/>
        <a:lstStyle/>
        <a:p>
          <a:endParaRPr lang="en-US"/>
        </a:p>
      </dgm:t>
    </dgm:pt>
    <dgm:pt modelId="{96432C4E-CF50-48B8-A246-039B00F94EA0}" type="sibTrans" cxnId="{FD07109A-9138-45FA-BBA6-64171A5BAA74}">
      <dgm:prSet/>
      <dgm:spPr/>
      <dgm:t>
        <a:bodyPr/>
        <a:lstStyle/>
        <a:p>
          <a:endParaRPr lang="en-US"/>
        </a:p>
      </dgm:t>
    </dgm:pt>
    <dgm:pt modelId="{B7567FCA-AA14-4CCA-BDFE-E4DA75285CA7}">
      <dgm:prSet/>
      <dgm:spPr/>
      <dgm:t>
        <a:bodyPr/>
        <a:lstStyle/>
        <a:p>
          <a:r>
            <a:rPr lang="en-US"/>
            <a:t>4. Effective workforce planning and policymaking require better data collection and information infrastructure.</a:t>
          </a:r>
        </a:p>
      </dgm:t>
    </dgm:pt>
    <dgm:pt modelId="{19004B01-FC9D-426A-99CA-A87B6FFF89B1}" type="parTrans" cxnId="{9ECD2E5C-141C-4EDE-8A65-EB868A38B86D}">
      <dgm:prSet/>
      <dgm:spPr/>
      <dgm:t>
        <a:bodyPr/>
        <a:lstStyle/>
        <a:p>
          <a:endParaRPr lang="en-US"/>
        </a:p>
      </dgm:t>
    </dgm:pt>
    <dgm:pt modelId="{7B6755FA-28D6-4EA7-AA66-0E5D7DE56C1C}" type="sibTrans" cxnId="{9ECD2E5C-141C-4EDE-8A65-EB868A38B86D}">
      <dgm:prSet/>
      <dgm:spPr/>
      <dgm:t>
        <a:bodyPr/>
        <a:lstStyle/>
        <a:p>
          <a:endParaRPr lang="en-US"/>
        </a:p>
      </dgm:t>
    </dgm:pt>
    <dgm:pt modelId="{D9FB1CC6-EA78-44CC-B911-ADDEB81CB292}">
      <dgm:prSet/>
      <dgm:spPr/>
      <dgm:t>
        <a:bodyPr/>
        <a:lstStyle/>
        <a:p>
          <a:r>
            <a:rPr lang="en-US"/>
            <a:t>Reference: http://samples.jbpub.com/9781284072679/Chapter1_Sample.pdf</a:t>
          </a:r>
        </a:p>
      </dgm:t>
    </dgm:pt>
    <dgm:pt modelId="{78C7E921-6B21-4CC0-984B-7DCF2A079F70}" type="parTrans" cxnId="{3A7FEED8-1CE0-4C5E-8AB2-D1AE9F030A57}">
      <dgm:prSet/>
      <dgm:spPr/>
      <dgm:t>
        <a:bodyPr/>
        <a:lstStyle/>
        <a:p>
          <a:endParaRPr lang="en-US"/>
        </a:p>
      </dgm:t>
    </dgm:pt>
    <dgm:pt modelId="{CB8020A0-1718-483B-81DC-5642AD8C9555}" type="sibTrans" cxnId="{3A7FEED8-1CE0-4C5E-8AB2-D1AE9F030A57}">
      <dgm:prSet/>
      <dgm:spPr/>
      <dgm:t>
        <a:bodyPr/>
        <a:lstStyle/>
        <a:p>
          <a:endParaRPr lang="en-US"/>
        </a:p>
      </dgm:t>
    </dgm:pt>
    <dgm:pt modelId="{F505D9DA-3553-4DAF-8118-8319A4478D0D}" type="pres">
      <dgm:prSet presAssocID="{F211789B-F660-4506-BBD3-34ADA7B46A84}" presName="vert0" presStyleCnt="0">
        <dgm:presLayoutVars>
          <dgm:dir/>
          <dgm:animOne val="branch"/>
          <dgm:animLvl val="lvl"/>
        </dgm:presLayoutVars>
      </dgm:prSet>
      <dgm:spPr/>
      <dgm:t>
        <a:bodyPr/>
        <a:lstStyle/>
        <a:p>
          <a:endParaRPr lang="en-US"/>
        </a:p>
      </dgm:t>
    </dgm:pt>
    <dgm:pt modelId="{ED4D4095-997E-4C83-9D68-4167EC9512AF}" type="pres">
      <dgm:prSet presAssocID="{CCCDD9AB-058C-498C-A0B0-5F2072372D71}" presName="thickLine" presStyleLbl="alignNode1" presStyleIdx="0" presStyleCnt="6"/>
      <dgm:spPr/>
    </dgm:pt>
    <dgm:pt modelId="{94A5FF84-AEA6-49F3-BED0-93FCE4EF12E6}" type="pres">
      <dgm:prSet presAssocID="{CCCDD9AB-058C-498C-A0B0-5F2072372D71}" presName="horz1" presStyleCnt="0"/>
      <dgm:spPr/>
    </dgm:pt>
    <dgm:pt modelId="{C3CFF7D2-A8E4-47D5-9CFA-B5436FC29FA2}" type="pres">
      <dgm:prSet presAssocID="{CCCDD9AB-058C-498C-A0B0-5F2072372D71}" presName="tx1" presStyleLbl="revTx" presStyleIdx="0" presStyleCnt="6"/>
      <dgm:spPr/>
      <dgm:t>
        <a:bodyPr/>
        <a:lstStyle/>
        <a:p>
          <a:endParaRPr lang="en-US"/>
        </a:p>
      </dgm:t>
    </dgm:pt>
    <dgm:pt modelId="{1CD93C9B-2501-4200-82E8-13F81D15A75F}" type="pres">
      <dgm:prSet presAssocID="{CCCDD9AB-058C-498C-A0B0-5F2072372D71}" presName="vert1" presStyleCnt="0"/>
      <dgm:spPr/>
    </dgm:pt>
    <dgm:pt modelId="{680C5129-8BC8-4179-9FEF-89F71845871D}" type="pres">
      <dgm:prSet presAssocID="{9B07A467-B5FB-48AD-B5AC-1F9925910156}" presName="thickLine" presStyleLbl="alignNode1" presStyleIdx="1" presStyleCnt="6"/>
      <dgm:spPr/>
    </dgm:pt>
    <dgm:pt modelId="{931C7411-E1CF-4F2C-8C9F-9D4F8A17F7C1}" type="pres">
      <dgm:prSet presAssocID="{9B07A467-B5FB-48AD-B5AC-1F9925910156}" presName="horz1" presStyleCnt="0"/>
      <dgm:spPr/>
    </dgm:pt>
    <dgm:pt modelId="{4611057D-6914-4491-89DA-8A821DDDB1C7}" type="pres">
      <dgm:prSet presAssocID="{9B07A467-B5FB-48AD-B5AC-1F9925910156}" presName="tx1" presStyleLbl="revTx" presStyleIdx="1" presStyleCnt="6"/>
      <dgm:spPr/>
      <dgm:t>
        <a:bodyPr/>
        <a:lstStyle/>
        <a:p>
          <a:endParaRPr lang="en-US"/>
        </a:p>
      </dgm:t>
    </dgm:pt>
    <dgm:pt modelId="{D9A6AFEC-71EA-4E79-8750-A57DE743F667}" type="pres">
      <dgm:prSet presAssocID="{9B07A467-B5FB-48AD-B5AC-1F9925910156}" presName="vert1" presStyleCnt="0"/>
      <dgm:spPr/>
    </dgm:pt>
    <dgm:pt modelId="{77D9D3BA-C0AA-4F3B-B202-4028D5129FE0}" type="pres">
      <dgm:prSet presAssocID="{A9FBF857-20FB-49E4-AF5D-EC38B7EA6599}" presName="thickLine" presStyleLbl="alignNode1" presStyleIdx="2" presStyleCnt="6"/>
      <dgm:spPr/>
    </dgm:pt>
    <dgm:pt modelId="{262D4781-922E-4258-9604-A3EED1E054E6}" type="pres">
      <dgm:prSet presAssocID="{A9FBF857-20FB-49E4-AF5D-EC38B7EA6599}" presName="horz1" presStyleCnt="0"/>
      <dgm:spPr/>
    </dgm:pt>
    <dgm:pt modelId="{FD88F2E1-AA77-43AB-A3FF-E4AA51A43C22}" type="pres">
      <dgm:prSet presAssocID="{A9FBF857-20FB-49E4-AF5D-EC38B7EA6599}" presName="tx1" presStyleLbl="revTx" presStyleIdx="2" presStyleCnt="6"/>
      <dgm:spPr/>
      <dgm:t>
        <a:bodyPr/>
        <a:lstStyle/>
        <a:p>
          <a:endParaRPr lang="en-US"/>
        </a:p>
      </dgm:t>
    </dgm:pt>
    <dgm:pt modelId="{F3428588-FD61-4A8F-9E73-586E6DA0D801}" type="pres">
      <dgm:prSet presAssocID="{A9FBF857-20FB-49E4-AF5D-EC38B7EA6599}" presName="vert1" presStyleCnt="0"/>
      <dgm:spPr/>
    </dgm:pt>
    <dgm:pt modelId="{F414AA69-4977-499B-9CA5-DB0342355A9A}" type="pres">
      <dgm:prSet presAssocID="{A5471116-8EF6-48EF-A36A-60108AC33B56}" presName="thickLine" presStyleLbl="alignNode1" presStyleIdx="3" presStyleCnt="6"/>
      <dgm:spPr/>
    </dgm:pt>
    <dgm:pt modelId="{813876AE-AC49-42A7-929E-72673E974875}" type="pres">
      <dgm:prSet presAssocID="{A5471116-8EF6-48EF-A36A-60108AC33B56}" presName="horz1" presStyleCnt="0"/>
      <dgm:spPr/>
    </dgm:pt>
    <dgm:pt modelId="{D2743D1D-D279-4BEF-A444-D5C656AD0C57}" type="pres">
      <dgm:prSet presAssocID="{A5471116-8EF6-48EF-A36A-60108AC33B56}" presName="tx1" presStyleLbl="revTx" presStyleIdx="3" presStyleCnt="6"/>
      <dgm:spPr/>
      <dgm:t>
        <a:bodyPr/>
        <a:lstStyle/>
        <a:p>
          <a:endParaRPr lang="en-US"/>
        </a:p>
      </dgm:t>
    </dgm:pt>
    <dgm:pt modelId="{4CE37D43-4B26-43A0-82FA-7A2179CB2CA8}" type="pres">
      <dgm:prSet presAssocID="{A5471116-8EF6-48EF-A36A-60108AC33B56}" presName="vert1" presStyleCnt="0"/>
      <dgm:spPr/>
    </dgm:pt>
    <dgm:pt modelId="{B2607C8E-E957-4785-A208-4AB12CCBE292}" type="pres">
      <dgm:prSet presAssocID="{B7567FCA-AA14-4CCA-BDFE-E4DA75285CA7}" presName="thickLine" presStyleLbl="alignNode1" presStyleIdx="4" presStyleCnt="6"/>
      <dgm:spPr/>
    </dgm:pt>
    <dgm:pt modelId="{844DECE6-8236-44FC-AD8E-E1739983B4A0}" type="pres">
      <dgm:prSet presAssocID="{B7567FCA-AA14-4CCA-BDFE-E4DA75285CA7}" presName="horz1" presStyleCnt="0"/>
      <dgm:spPr/>
    </dgm:pt>
    <dgm:pt modelId="{953F397D-C9C8-46A2-B48D-F549FFAAEC0B}" type="pres">
      <dgm:prSet presAssocID="{B7567FCA-AA14-4CCA-BDFE-E4DA75285CA7}" presName="tx1" presStyleLbl="revTx" presStyleIdx="4" presStyleCnt="6"/>
      <dgm:spPr/>
      <dgm:t>
        <a:bodyPr/>
        <a:lstStyle/>
        <a:p>
          <a:endParaRPr lang="en-US"/>
        </a:p>
      </dgm:t>
    </dgm:pt>
    <dgm:pt modelId="{14CF0083-012A-4476-BE9A-A50D13AACB8D}" type="pres">
      <dgm:prSet presAssocID="{B7567FCA-AA14-4CCA-BDFE-E4DA75285CA7}" presName="vert1" presStyleCnt="0"/>
      <dgm:spPr/>
    </dgm:pt>
    <dgm:pt modelId="{100E7299-6F8F-46A7-96A5-D819BF731D81}" type="pres">
      <dgm:prSet presAssocID="{D9FB1CC6-EA78-44CC-B911-ADDEB81CB292}" presName="thickLine" presStyleLbl="alignNode1" presStyleIdx="5" presStyleCnt="6"/>
      <dgm:spPr/>
    </dgm:pt>
    <dgm:pt modelId="{695FEB0D-13D2-4BF8-A7C4-0C400FA52D39}" type="pres">
      <dgm:prSet presAssocID="{D9FB1CC6-EA78-44CC-B911-ADDEB81CB292}" presName="horz1" presStyleCnt="0"/>
      <dgm:spPr/>
    </dgm:pt>
    <dgm:pt modelId="{F4F90275-2AF4-47D8-B63C-B40CC98B54DC}" type="pres">
      <dgm:prSet presAssocID="{D9FB1CC6-EA78-44CC-B911-ADDEB81CB292}" presName="tx1" presStyleLbl="revTx" presStyleIdx="5" presStyleCnt="6"/>
      <dgm:spPr/>
      <dgm:t>
        <a:bodyPr/>
        <a:lstStyle/>
        <a:p>
          <a:endParaRPr lang="en-US"/>
        </a:p>
      </dgm:t>
    </dgm:pt>
    <dgm:pt modelId="{8AA0B309-69C6-4C4A-A180-25CC231E063E}" type="pres">
      <dgm:prSet presAssocID="{D9FB1CC6-EA78-44CC-B911-ADDEB81CB292}" presName="vert1" presStyleCnt="0"/>
      <dgm:spPr/>
    </dgm:pt>
  </dgm:ptLst>
  <dgm:cxnLst>
    <dgm:cxn modelId="{24084947-112D-4A2B-88E3-3EEC2187C344}" srcId="{F211789B-F660-4506-BBD3-34ADA7B46A84}" destId="{A9FBF857-20FB-49E4-AF5D-EC38B7EA6599}" srcOrd="2" destOrd="0" parTransId="{CB6A78D8-BFC8-4425-A98A-79613D6C1565}" sibTransId="{D21E2791-E73A-400A-991D-842762BBA676}"/>
    <dgm:cxn modelId="{9474AB4F-6D11-4F57-94FA-40E127FE60FF}" type="presOf" srcId="{A9FBF857-20FB-49E4-AF5D-EC38B7EA6599}" destId="{FD88F2E1-AA77-43AB-A3FF-E4AA51A43C22}" srcOrd="0" destOrd="0" presId="urn:microsoft.com/office/officeart/2008/layout/LinedList"/>
    <dgm:cxn modelId="{03062550-7EA5-4CCA-AA5E-9EBF67720BB6}" type="presOf" srcId="{F211789B-F660-4506-BBD3-34ADA7B46A84}" destId="{F505D9DA-3553-4DAF-8118-8319A4478D0D}" srcOrd="0" destOrd="0" presId="urn:microsoft.com/office/officeart/2008/layout/LinedList"/>
    <dgm:cxn modelId="{1C847727-8097-4865-B1A6-CE3E77AED05E}" srcId="{F211789B-F660-4506-BBD3-34ADA7B46A84}" destId="{9B07A467-B5FB-48AD-B5AC-1F9925910156}" srcOrd="1" destOrd="0" parTransId="{5EA790F1-4790-4B25-9C21-B36446FF57B6}" sibTransId="{C05A700E-1E0D-4121-A425-9A537F1982E3}"/>
    <dgm:cxn modelId="{96F60CF5-A760-4944-B599-E2506C9FDCCE}" type="presOf" srcId="{CCCDD9AB-058C-498C-A0B0-5F2072372D71}" destId="{C3CFF7D2-A8E4-47D5-9CFA-B5436FC29FA2}" srcOrd="0" destOrd="0" presId="urn:microsoft.com/office/officeart/2008/layout/LinedList"/>
    <dgm:cxn modelId="{AC762C1C-604D-4797-9AE1-504C9A7A2559}" type="presOf" srcId="{9B07A467-B5FB-48AD-B5AC-1F9925910156}" destId="{4611057D-6914-4491-89DA-8A821DDDB1C7}" srcOrd="0" destOrd="0" presId="urn:microsoft.com/office/officeart/2008/layout/LinedList"/>
    <dgm:cxn modelId="{4E17C565-B485-4AAB-96A2-0E9C3A860809}" type="presOf" srcId="{D9FB1CC6-EA78-44CC-B911-ADDEB81CB292}" destId="{F4F90275-2AF4-47D8-B63C-B40CC98B54DC}" srcOrd="0" destOrd="0" presId="urn:microsoft.com/office/officeart/2008/layout/LinedList"/>
    <dgm:cxn modelId="{58554DB1-4CE4-4349-A35D-54FB3D8457DE}" type="presOf" srcId="{A5471116-8EF6-48EF-A36A-60108AC33B56}" destId="{D2743D1D-D279-4BEF-A444-D5C656AD0C57}" srcOrd="0" destOrd="0" presId="urn:microsoft.com/office/officeart/2008/layout/LinedList"/>
    <dgm:cxn modelId="{FD07109A-9138-45FA-BBA6-64171A5BAA74}" srcId="{F211789B-F660-4506-BBD3-34ADA7B46A84}" destId="{A5471116-8EF6-48EF-A36A-60108AC33B56}" srcOrd="3" destOrd="0" parTransId="{C80DF44A-D71A-4913-A8AC-21260717FADB}" sibTransId="{96432C4E-CF50-48B8-A246-039B00F94EA0}"/>
    <dgm:cxn modelId="{7E3F9854-CDD2-4F53-8916-EF9FD45BDCB0}" type="presOf" srcId="{B7567FCA-AA14-4CCA-BDFE-E4DA75285CA7}" destId="{953F397D-C9C8-46A2-B48D-F549FFAAEC0B}" srcOrd="0" destOrd="0" presId="urn:microsoft.com/office/officeart/2008/layout/LinedList"/>
    <dgm:cxn modelId="{30B02800-C6F9-4964-9DD3-EDA6620C60D9}" srcId="{F211789B-F660-4506-BBD3-34ADA7B46A84}" destId="{CCCDD9AB-058C-498C-A0B0-5F2072372D71}" srcOrd="0" destOrd="0" parTransId="{C08D9186-7F5A-4C02-85B6-C412A2BF50BE}" sibTransId="{7E527B0F-2381-45CB-848C-B8666831E3FB}"/>
    <dgm:cxn modelId="{9ECD2E5C-141C-4EDE-8A65-EB868A38B86D}" srcId="{F211789B-F660-4506-BBD3-34ADA7B46A84}" destId="{B7567FCA-AA14-4CCA-BDFE-E4DA75285CA7}" srcOrd="4" destOrd="0" parTransId="{19004B01-FC9D-426A-99CA-A87B6FFF89B1}" sibTransId="{7B6755FA-28D6-4EA7-AA66-0E5D7DE56C1C}"/>
    <dgm:cxn modelId="{3A7FEED8-1CE0-4C5E-8AB2-D1AE9F030A57}" srcId="{F211789B-F660-4506-BBD3-34ADA7B46A84}" destId="{D9FB1CC6-EA78-44CC-B911-ADDEB81CB292}" srcOrd="5" destOrd="0" parTransId="{78C7E921-6B21-4CC0-984B-7DCF2A079F70}" sibTransId="{CB8020A0-1718-483B-81DC-5642AD8C9555}"/>
    <dgm:cxn modelId="{9C553B2E-94C8-47E7-84CF-42728E58533D}" type="presParOf" srcId="{F505D9DA-3553-4DAF-8118-8319A4478D0D}" destId="{ED4D4095-997E-4C83-9D68-4167EC9512AF}" srcOrd="0" destOrd="0" presId="urn:microsoft.com/office/officeart/2008/layout/LinedList"/>
    <dgm:cxn modelId="{66912B5F-35D2-4711-8006-6BAA40825316}" type="presParOf" srcId="{F505D9DA-3553-4DAF-8118-8319A4478D0D}" destId="{94A5FF84-AEA6-49F3-BED0-93FCE4EF12E6}" srcOrd="1" destOrd="0" presId="urn:microsoft.com/office/officeart/2008/layout/LinedList"/>
    <dgm:cxn modelId="{5D3A1D46-739B-4D02-9668-7F192A2CA00C}" type="presParOf" srcId="{94A5FF84-AEA6-49F3-BED0-93FCE4EF12E6}" destId="{C3CFF7D2-A8E4-47D5-9CFA-B5436FC29FA2}" srcOrd="0" destOrd="0" presId="urn:microsoft.com/office/officeart/2008/layout/LinedList"/>
    <dgm:cxn modelId="{C13F5E43-EB06-4610-B280-683E3CFB8835}" type="presParOf" srcId="{94A5FF84-AEA6-49F3-BED0-93FCE4EF12E6}" destId="{1CD93C9B-2501-4200-82E8-13F81D15A75F}" srcOrd="1" destOrd="0" presId="urn:microsoft.com/office/officeart/2008/layout/LinedList"/>
    <dgm:cxn modelId="{B327B9FE-8896-4099-86D4-6F4BFEBB0716}" type="presParOf" srcId="{F505D9DA-3553-4DAF-8118-8319A4478D0D}" destId="{680C5129-8BC8-4179-9FEF-89F71845871D}" srcOrd="2" destOrd="0" presId="urn:microsoft.com/office/officeart/2008/layout/LinedList"/>
    <dgm:cxn modelId="{3E9B098E-AF1F-4B06-9422-27CAD4B84481}" type="presParOf" srcId="{F505D9DA-3553-4DAF-8118-8319A4478D0D}" destId="{931C7411-E1CF-4F2C-8C9F-9D4F8A17F7C1}" srcOrd="3" destOrd="0" presId="urn:microsoft.com/office/officeart/2008/layout/LinedList"/>
    <dgm:cxn modelId="{1A92FB6F-0D97-45A0-8A68-1E7E96E9282E}" type="presParOf" srcId="{931C7411-E1CF-4F2C-8C9F-9D4F8A17F7C1}" destId="{4611057D-6914-4491-89DA-8A821DDDB1C7}" srcOrd="0" destOrd="0" presId="urn:microsoft.com/office/officeart/2008/layout/LinedList"/>
    <dgm:cxn modelId="{E431DAF9-4389-4D53-A022-EB489E639784}" type="presParOf" srcId="{931C7411-E1CF-4F2C-8C9F-9D4F8A17F7C1}" destId="{D9A6AFEC-71EA-4E79-8750-A57DE743F667}" srcOrd="1" destOrd="0" presId="urn:microsoft.com/office/officeart/2008/layout/LinedList"/>
    <dgm:cxn modelId="{79CB53A2-CDC0-49AF-9420-154A08068054}" type="presParOf" srcId="{F505D9DA-3553-4DAF-8118-8319A4478D0D}" destId="{77D9D3BA-C0AA-4F3B-B202-4028D5129FE0}" srcOrd="4" destOrd="0" presId="urn:microsoft.com/office/officeart/2008/layout/LinedList"/>
    <dgm:cxn modelId="{0CB64493-5ABF-49B0-9F9C-0F919570A919}" type="presParOf" srcId="{F505D9DA-3553-4DAF-8118-8319A4478D0D}" destId="{262D4781-922E-4258-9604-A3EED1E054E6}" srcOrd="5" destOrd="0" presId="urn:microsoft.com/office/officeart/2008/layout/LinedList"/>
    <dgm:cxn modelId="{2071152C-FDE3-48CB-A5F3-E7C50DABACDA}" type="presParOf" srcId="{262D4781-922E-4258-9604-A3EED1E054E6}" destId="{FD88F2E1-AA77-43AB-A3FF-E4AA51A43C22}" srcOrd="0" destOrd="0" presId="urn:microsoft.com/office/officeart/2008/layout/LinedList"/>
    <dgm:cxn modelId="{B94F3DD8-48C6-4EB1-8297-0788C09216AB}" type="presParOf" srcId="{262D4781-922E-4258-9604-A3EED1E054E6}" destId="{F3428588-FD61-4A8F-9E73-586E6DA0D801}" srcOrd="1" destOrd="0" presId="urn:microsoft.com/office/officeart/2008/layout/LinedList"/>
    <dgm:cxn modelId="{7B9E35EA-9F2A-42DC-BC04-3DCB2FC75AE4}" type="presParOf" srcId="{F505D9DA-3553-4DAF-8118-8319A4478D0D}" destId="{F414AA69-4977-499B-9CA5-DB0342355A9A}" srcOrd="6" destOrd="0" presId="urn:microsoft.com/office/officeart/2008/layout/LinedList"/>
    <dgm:cxn modelId="{46C23E19-D2C6-4DFD-85DD-7B32F2EFD14B}" type="presParOf" srcId="{F505D9DA-3553-4DAF-8118-8319A4478D0D}" destId="{813876AE-AC49-42A7-929E-72673E974875}" srcOrd="7" destOrd="0" presId="urn:microsoft.com/office/officeart/2008/layout/LinedList"/>
    <dgm:cxn modelId="{F7B74F58-1063-4DDA-9BC5-837766F6F15F}" type="presParOf" srcId="{813876AE-AC49-42A7-929E-72673E974875}" destId="{D2743D1D-D279-4BEF-A444-D5C656AD0C57}" srcOrd="0" destOrd="0" presId="urn:microsoft.com/office/officeart/2008/layout/LinedList"/>
    <dgm:cxn modelId="{6E0975F6-BC58-431A-A509-E8635F1D789A}" type="presParOf" srcId="{813876AE-AC49-42A7-929E-72673E974875}" destId="{4CE37D43-4B26-43A0-82FA-7A2179CB2CA8}" srcOrd="1" destOrd="0" presId="urn:microsoft.com/office/officeart/2008/layout/LinedList"/>
    <dgm:cxn modelId="{61F9AB9E-57EF-4375-BC64-77B27CFFCCE3}" type="presParOf" srcId="{F505D9DA-3553-4DAF-8118-8319A4478D0D}" destId="{B2607C8E-E957-4785-A208-4AB12CCBE292}" srcOrd="8" destOrd="0" presId="urn:microsoft.com/office/officeart/2008/layout/LinedList"/>
    <dgm:cxn modelId="{69319DE8-59D0-46E3-9E7E-855B1894C6B3}" type="presParOf" srcId="{F505D9DA-3553-4DAF-8118-8319A4478D0D}" destId="{844DECE6-8236-44FC-AD8E-E1739983B4A0}" srcOrd="9" destOrd="0" presId="urn:microsoft.com/office/officeart/2008/layout/LinedList"/>
    <dgm:cxn modelId="{18E2AAAD-3B31-44DF-8D0A-92293578C2F5}" type="presParOf" srcId="{844DECE6-8236-44FC-AD8E-E1739983B4A0}" destId="{953F397D-C9C8-46A2-B48D-F549FFAAEC0B}" srcOrd="0" destOrd="0" presId="urn:microsoft.com/office/officeart/2008/layout/LinedList"/>
    <dgm:cxn modelId="{8FAA4980-A20A-45F3-9DB2-CD83B6FE639C}" type="presParOf" srcId="{844DECE6-8236-44FC-AD8E-E1739983B4A0}" destId="{14CF0083-012A-4476-BE9A-A50D13AACB8D}" srcOrd="1" destOrd="0" presId="urn:microsoft.com/office/officeart/2008/layout/LinedList"/>
    <dgm:cxn modelId="{C440402E-B9D1-42FD-ADE3-F23286589E24}" type="presParOf" srcId="{F505D9DA-3553-4DAF-8118-8319A4478D0D}" destId="{100E7299-6F8F-46A7-96A5-D819BF731D81}" srcOrd="10" destOrd="0" presId="urn:microsoft.com/office/officeart/2008/layout/LinedList"/>
    <dgm:cxn modelId="{A05F7551-C897-4CFD-BFC5-1A08E5A8A5BD}" type="presParOf" srcId="{F505D9DA-3553-4DAF-8118-8319A4478D0D}" destId="{695FEB0D-13D2-4BF8-A7C4-0C400FA52D39}" srcOrd="11" destOrd="0" presId="urn:microsoft.com/office/officeart/2008/layout/LinedList"/>
    <dgm:cxn modelId="{2DA5DD12-C3DE-4FDF-B572-A77DC2D5D121}" type="presParOf" srcId="{695FEB0D-13D2-4BF8-A7C4-0C400FA52D39}" destId="{F4F90275-2AF4-47D8-B63C-B40CC98B54DC}" srcOrd="0" destOrd="0" presId="urn:microsoft.com/office/officeart/2008/layout/LinedList"/>
    <dgm:cxn modelId="{9EBEF287-130A-4482-B9ED-D4B82E81F420}" type="presParOf" srcId="{695FEB0D-13D2-4BF8-A7C4-0C400FA52D39}" destId="{8AA0B309-69C6-4C4A-A180-25CC231E063E}"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0AA2758-AC70-4808-8608-D1A732AFAC5A}"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B3831CDF-1D52-48E4-84CC-63FB75711FE3}">
      <dgm:prSet/>
      <dgm:spPr/>
      <dgm:t>
        <a:bodyPr/>
        <a:lstStyle/>
        <a:p>
          <a:r>
            <a:rPr lang="en-US"/>
            <a:t>Relationship-centered care serves as a model of caregiving that is based in a vision of community where three types of relationships are identified: </a:t>
          </a:r>
        </a:p>
      </dgm:t>
    </dgm:pt>
    <dgm:pt modelId="{3B6DC20C-1495-4B28-BC78-908FB253C898}" type="parTrans" cxnId="{82126C57-7EE5-4B25-BD02-9D674770DB45}">
      <dgm:prSet/>
      <dgm:spPr/>
      <dgm:t>
        <a:bodyPr/>
        <a:lstStyle/>
        <a:p>
          <a:endParaRPr lang="en-US"/>
        </a:p>
      </dgm:t>
    </dgm:pt>
    <dgm:pt modelId="{EE6E8ABB-5AE3-4CFA-B615-53B88435C1E4}" type="sibTrans" cxnId="{82126C57-7EE5-4B25-BD02-9D674770DB45}">
      <dgm:prSet/>
      <dgm:spPr/>
      <dgm:t>
        <a:bodyPr/>
        <a:lstStyle/>
        <a:p>
          <a:endParaRPr lang="en-US"/>
        </a:p>
      </dgm:t>
    </dgm:pt>
    <dgm:pt modelId="{7C404258-E93B-402A-BECC-5D38DE47F37C}">
      <dgm:prSet/>
      <dgm:spPr/>
      <dgm:t>
        <a:bodyPr/>
        <a:lstStyle/>
        <a:p>
          <a:r>
            <a:rPr lang="en-US"/>
            <a:t>(1) patient–practitioner relationships, </a:t>
          </a:r>
        </a:p>
      </dgm:t>
    </dgm:pt>
    <dgm:pt modelId="{4CB91691-FCBB-4433-99CF-96B39FAFDA93}" type="parTrans" cxnId="{0FF5E447-7FD9-4660-B088-4DD83E329357}">
      <dgm:prSet/>
      <dgm:spPr/>
      <dgm:t>
        <a:bodyPr/>
        <a:lstStyle/>
        <a:p>
          <a:endParaRPr lang="en-US"/>
        </a:p>
      </dgm:t>
    </dgm:pt>
    <dgm:pt modelId="{C5D62BA6-41B7-41CE-96F6-F48E2393CCE3}" type="sibTrans" cxnId="{0FF5E447-7FD9-4660-B088-4DD83E329357}">
      <dgm:prSet/>
      <dgm:spPr/>
      <dgm:t>
        <a:bodyPr/>
        <a:lstStyle/>
        <a:p>
          <a:endParaRPr lang="en-US"/>
        </a:p>
      </dgm:t>
    </dgm:pt>
    <dgm:pt modelId="{5693FC83-688C-4156-B794-2D3E4866A97F}">
      <dgm:prSet/>
      <dgm:spPr/>
      <dgm:t>
        <a:bodyPr/>
        <a:lstStyle/>
        <a:p>
          <a:r>
            <a:rPr lang="en-US"/>
            <a:t>(2) community–practitioner relationships, and</a:t>
          </a:r>
        </a:p>
      </dgm:t>
    </dgm:pt>
    <dgm:pt modelId="{D56CD71A-FC5A-408A-B5C3-88C8B7181BE3}" type="parTrans" cxnId="{362BC79D-D5BF-4D1A-8A59-EC58A3A95399}">
      <dgm:prSet/>
      <dgm:spPr/>
      <dgm:t>
        <a:bodyPr/>
        <a:lstStyle/>
        <a:p>
          <a:endParaRPr lang="en-US"/>
        </a:p>
      </dgm:t>
    </dgm:pt>
    <dgm:pt modelId="{93DECB38-7504-4A78-AC17-D073674DF76F}" type="sibTrans" cxnId="{362BC79D-D5BF-4D1A-8A59-EC58A3A95399}">
      <dgm:prSet/>
      <dgm:spPr/>
      <dgm:t>
        <a:bodyPr/>
        <a:lstStyle/>
        <a:p>
          <a:endParaRPr lang="en-US"/>
        </a:p>
      </dgm:t>
    </dgm:pt>
    <dgm:pt modelId="{11F4D597-26D0-4897-83AB-9ECCA68C4676}">
      <dgm:prSet/>
      <dgm:spPr/>
      <dgm:t>
        <a:bodyPr/>
        <a:lstStyle/>
        <a:p>
          <a:r>
            <a:rPr lang="en-US"/>
            <a:t>(3) practitioner–practitioner relationships. </a:t>
          </a:r>
        </a:p>
      </dgm:t>
    </dgm:pt>
    <dgm:pt modelId="{1DEC49CC-993B-4AD5-A9EB-41E57774680F}" type="parTrans" cxnId="{2BEFFFD3-C5A3-4AE8-BE61-1EFE9F19A315}">
      <dgm:prSet/>
      <dgm:spPr/>
      <dgm:t>
        <a:bodyPr/>
        <a:lstStyle/>
        <a:p>
          <a:endParaRPr lang="en-US"/>
        </a:p>
      </dgm:t>
    </dgm:pt>
    <dgm:pt modelId="{FEC4E35A-56DB-4E21-A574-0962D1B9E7F9}" type="sibTrans" cxnId="{2BEFFFD3-C5A3-4AE8-BE61-1EFE9F19A315}">
      <dgm:prSet/>
      <dgm:spPr/>
      <dgm:t>
        <a:bodyPr/>
        <a:lstStyle/>
        <a:p>
          <a:endParaRPr lang="en-US"/>
        </a:p>
      </dgm:t>
    </dgm:pt>
    <dgm:pt modelId="{95EE04A3-A26D-4BD2-AB16-005776C8B143}">
      <dgm:prSet/>
      <dgm:spPr/>
      <dgm:t>
        <a:bodyPr/>
        <a:lstStyle/>
        <a:p>
          <a:r>
            <a:rPr lang="en-US"/>
            <a:t>Each of these interrelated relationships is essential within a reformed system of health care, and each involves a unique set of tasks and responsibilities that address self-awareness, knowledge, values, and skills.</a:t>
          </a:r>
        </a:p>
      </dgm:t>
    </dgm:pt>
    <dgm:pt modelId="{D3C875CD-5B53-408E-869D-66A5F58BED55}" type="parTrans" cxnId="{73F6615F-7590-4DF9-A670-618306972A94}">
      <dgm:prSet/>
      <dgm:spPr/>
      <dgm:t>
        <a:bodyPr/>
        <a:lstStyle/>
        <a:p>
          <a:endParaRPr lang="en-US"/>
        </a:p>
      </dgm:t>
    </dgm:pt>
    <dgm:pt modelId="{4B43A597-920E-42B8-8F70-2C53A01F8BCB}" type="sibTrans" cxnId="{73F6615F-7590-4DF9-A670-618306972A94}">
      <dgm:prSet/>
      <dgm:spPr/>
      <dgm:t>
        <a:bodyPr/>
        <a:lstStyle/>
        <a:p>
          <a:endParaRPr lang="en-US"/>
        </a:p>
      </dgm:t>
    </dgm:pt>
    <dgm:pt modelId="{97DB49EE-0FD4-4165-8748-07676483C753}">
      <dgm:prSet/>
      <dgm:spPr/>
      <dgm:t>
        <a:bodyPr/>
        <a:lstStyle/>
        <a:p>
          <a:r>
            <a:rPr lang="en-US"/>
            <a:t>Reference:http://samples.jbpub.com/9781284072679/Chapter1_Sample.pdf</a:t>
          </a:r>
        </a:p>
      </dgm:t>
    </dgm:pt>
    <dgm:pt modelId="{512E7AD8-391D-4818-95E0-4FC7188CC2B7}" type="parTrans" cxnId="{A5CE65AF-816C-48AE-9833-F0E68B9BBB72}">
      <dgm:prSet/>
      <dgm:spPr/>
      <dgm:t>
        <a:bodyPr/>
        <a:lstStyle/>
        <a:p>
          <a:endParaRPr lang="en-US"/>
        </a:p>
      </dgm:t>
    </dgm:pt>
    <dgm:pt modelId="{0C46FF06-3E08-449B-9295-4E2C3128B300}" type="sibTrans" cxnId="{A5CE65AF-816C-48AE-9833-F0E68B9BBB72}">
      <dgm:prSet/>
      <dgm:spPr/>
      <dgm:t>
        <a:bodyPr/>
        <a:lstStyle/>
        <a:p>
          <a:endParaRPr lang="en-US"/>
        </a:p>
      </dgm:t>
    </dgm:pt>
    <dgm:pt modelId="{9A743F2C-3769-4561-A4C5-100A77C282D2}" type="pres">
      <dgm:prSet presAssocID="{40AA2758-AC70-4808-8608-D1A732AFAC5A}" presName="vert0" presStyleCnt="0">
        <dgm:presLayoutVars>
          <dgm:dir/>
          <dgm:animOne val="branch"/>
          <dgm:animLvl val="lvl"/>
        </dgm:presLayoutVars>
      </dgm:prSet>
      <dgm:spPr/>
      <dgm:t>
        <a:bodyPr/>
        <a:lstStyle/>
        <a:p>
          <a:endParaRPr lang="en-US"/>
        </a:p>
      </dgm:t>
    </dgm:pt>
    <dgm:pt modelId="{F147AE1F-0793-47D1-8F39-7A43C7FB28A4}" type="pres">
      <dgm:prSet presAssocID="{B3831CDF-1D52-48E4-84CC-63FB75711FE3}" presName="thickLine" presStyleLbl="alignNode1" presStyleIdx="0" presStyleCnt="6"/>
      <dgm:spPr/>
    </dgm:pt>
    <dgm:pt modelId="{581AD309-1008-4961-AFDC-350AA3A3552A}" type="pres">
      <dgm:prSet presAssocID="{B3831CDF-1D52-48E4-84CC-63FB75711FE3}" presName="horz1" presStyleCnt="0"/>
      <dgm:spPr/>
    </dgm:pt>
    <dgm:pt modelId="{46765D64-D1C0-42B1-B71D-9C2EA27FF89A}" type="pres">
      <dgm:prSet presAssocID="{B3831CDF-1D52-48E4-84CC-63FB75711FE3}" presName="tx1" presStyleLbl="revTx" presStyleIdx="0" presStyleCnt="6"/>
      <dgm:spPr/>
      <dgm:t>
        <a:bodyPr/>
        <a:lstStyle/>
        <a:p>
          <a:endParaRPr lang="en-US"/>
        </a:p>
      </dgm:t>
    </dgm:pt>
    <dgm:pt modelId="{CF1785BD-D7EB-4341-9B3E-DB04793F90BE}" type="pres">
      <dgm:prSet presAssocID="{B3831CDF-1D52-48E4-84CC-63FB75711FE3}" presName="vert1" presStyleCnt="0"/>
      <dgm:spPr/>
    </dgm:pt>
    <dgm:pt modelId="{2A81370E-6EE6-4D22-84F1-5727842C3AA0}" type="pres">
      <dgm:prSet presAssocID="{7C404258-E93B-402A-BECC-5D38DE47F37C}" presName="thickLine" presStyleLbl="alignNode1" presStyleIdx="1" presStyleCnt="6"/>
      <dgm:spPr/>
    </dgm:pt>
    <dgm:pt modelId="{54D7052A-1F7E-4DB2-A1F7-C511BDC6D5B5}" type="pres">
      <dgm:prSet presAssocID="{7C404258-E93B-402A-BECC-5D38DE47F37C}" presName="horz1" presStyleCnt="0"/>
      <dgm:spPr/>
    </dgm:pt>
    <dgm:pt modelId="{633C5AA8-06CD-46E8-9246-1816B2E4BB06}" type="pres">
      <dgm:prSet presAssocID="{7C404258-E93B-402A-BECC-5D38DE47F37C}" presName="tx1" presStyleLbl="revTx" presStyleIdx="1" presStyleCnt="6"/>
      <dgm:spPr/>
      <dgm:t>
        <a:bodyPr/>
        <a:lstStyle/>
        <a:p>
          <a:endParaRPr lang="en-US"/>
        </a:p>
      </dgm:t>
    </dgm:pt>
    <dgm:pt modelId="{6C03E4FE-A708-42AF-A089-34981A5F9247}" type="pres">
      <dgm:prSet presAssocID="{7C404258-E93B-402A-BECC-5D38DE47F37C}" presName="vert1" presStyleCnt="0"/>
      <dgm:spPr/>
    </dgm:pt>
    <dgm:pt modelId="{3A8E5760-C6CC-4B82-BDAF-6C3CF7835675}" type="pres">
      <dgm:prSet presAssocID="{5693FC83-688C-4156-B794-2D3E4866A97F}" presName="thickLine" presStyleLbl="alignNode1" presStyleIdx="2" presStyleCnt="6"/>
      <dgm:spPr/>
    </dgm:pt>
    <dgm:pt modelId="{60E7F8CA-4EE4-498E-AA1B-6F72105FD1AA}" type="pres">
      <dgm:prSet presAssocID="{5693FC83-688C-4156-B794-2D3E4866A97F}" presName="horz1" presStyleCnt="0"/>
      <dgm:spPr/>
    </dgm:pt>
    <dgm:pt modelId="{5835ED06-4FF3-4758-815D-8703D08A2314}" type="pres">
      <dgm:prSet presAssocID="{5693FC83-688C-4156-B794-2D3E4866A97F}" presName="tx1" presStyleLbl="revTx" presStyleIdx="2" presStyleCnt="6"/>
      <dgm:spPr/>
      <dgm:t>
        <a:bodyPr/>
        <a:lstStyle/>
        <a:p>
          <a:endParaRPr lang="en-US"/>
        </a:p>
      </dgm:t>
    </dgm:pt>
    <dgm:pt modelId="{AAF9EE01-9A10-4C95-B125-E99D611D5603}" type="pres">
      <dgm:prSet presAssocID="{5693FC83-688C-4156-B794-2D3E4866A97F}" presName="vert1" presStyleCnt="0"/>
      <dgm:spPr/>
    </dgm:pt>
    <dgm:pt modelId="{8A9078E2-58A7-42E1-918C-BD704A9CAB3D}" type="pres">
      <dgm:prSet presAssocID="{11F4D597-26D0-4897-83AB-9ECCA68C4676}" presName="thickLine" presStyleLbl="alignNode1" presStyleIdx="3" presStyleCnt="6"/>
      <dgm:spPr/>
    </dgm:pt>
    <dgm:pt modelId="{0946ADB3-8708-410C-AC28-4CF1B0B90C25}" type="pres">
      <dgm:prSet presAssocID="{11F4D597-26D0-4897-83AB-9ECCA68C4676}" presName="horz1" presStyleCnt="0"/>
      <dgm:spPr/>
    </dgm:pt>
    <dgm:pt modelId="{C00E1B39-FCAA-4182-9EBD-B2FD0C1DDEE6}" type="pres">
      <dgm:prSet presAssocID="{11F4D597-26D0-4897-83AB-9ECCA68C4676}" presName="tx1" presStyleLbl="revTx" presStyleIdx="3" presStyleCnt="6"/>
      <dgm:spPr/>
      <dgm:t>
        <a:bodyPr/>
        <a:lstStyle/>
        <a:p>
          <a:endParaRPr lang="en-US"/>
        </a:p>
      </dgm:t>
    </dgm:pt>
    <dgm:pt modelId="{AEFFEF56-10C7-41B1-A81F-09CBF3DE9EA8}" type="pres">
      <dgm:prSet presAssocID="{11F4D597-26D0-4897-83AB-9ECCA68C4676}" presName="vert1" presStyleCnt="0"/>
      <dgm:spPr/>
    </dgm:pt>
    <dgm:pt modelId="{3260FFCC-96AE-440C-8E54-D8DF43125C40}" type="pres">
      <dgm:prSet presAssocID="{95EE04A3-A26D-4BD2-AB16-005776C8B143}" presName="thickLine" presStyleLbl="alignNode1" presStyleIdx="4" presStyleCnt="6"/>
      <dgm:spPr/>
    </dgm:pt>
    <dgm:pt modelId="{549E903F-B6A9-436E-B140-0AC3073088BB}" type="pres">
      <dgm:prSet presAssocID="{95EE04A3-A26D-4BD2-AB16-005776C8B143}" presName="horz1" presStyleCnt="0"/>
      <dgm:spPr/>
    </dgm:pt>
    <dgm:pt modelId="{4AC340BE-FA58-4956-A3ED-2180318F7F58}" type="pres">
      <dgm:prSet presAssocID="{95EE04A3-A26D-4BD2-AB16-005776C8B143}" presName="tx1" presStyleLbl="revTx" presStyleIdx="4" presStyleCnt="6"/>
      <dgm:spPr/>
      <dgm:t>
        <a:bodyPr/>
        <a:lstStyle/>
        <a:p>
          <a:endParaRPr lang="en-US"/>
        </a:p>
      </dgm:t>
    </dgm:pt>
    <dgm:pt modelId="{08A3543D-F7F1-4BE9-A447-00F094A6D988}" type="pres">
      <dgm:prSet presAssocID="{95EE04A3-A26D-4BD2-AB16-005776C8B143}" presName="vert1" presStyleCnt="0"/>
      <dgm:spPr/>
    </dgm:pt>
    <dgm:pt modelId="{192932D5-A5DA-4848-8ED3-D7B8E3898AFF}" type="pres">
      <dgm:prSet presAssocID="{97DB49EE-0FD4-4165-8748-07676483C753}" presName="thickLine" presStyleLbl="alignNode1" presStyleIdx="5" presStyleCnt="6"/>
      <dgm:spPr/>
    </dgm:pt>
    <dgm:pt modelId="{73F80F16-D71D-4D23-A51C-8374B066205D}" type="pres">
      <dgm:prSet presAssocID="{97DB49EE-0FD4-4165-8748-07676483C753}" presName="horz1" presStyleCnt="0"/>
      <dgm:spPr/>
    </dgm:pt>
    <dgm:pt modelId="{ADA8210F-4998-4EF8-A3B9-6991787702C7}" type="pres">
      <dgm:prSet presAssocID="{97DB49EE-0FD4-4165-8748-07676483C753}" presName="tx1" presStyleLbl="revTx" presStyleIdx="5" presStyleCnt="6"/>
      <dgm:spPr/>
      <dgm:t>
        <a:bodyPr/>
        <a:lstStyle/>
        <a:p>
          <a:endParaRPr lang="en-US"/>
        </a:p>
      </dgm:t>
    </dgm:pt>
    <dgm:pt modelId="{D74E0A6B-17B9-491A-85F0-EF861CAFA64C}" type="pres">
      <dgm:prSet presAssocID="{97DB49EE-0FD4-4165-8748-07676483C753}" presName="vert1" presStyleCnt="0"/>
      <dgm:spPr/>
    </dgm:pt>
  </dgm:ptLst>
  <dgm:cxnLst>
    <dgm:cxn modelId="{0FF5E447-7FD9-4660-B088-4DD83E329357}" srcId="{40AA2758-AC70-4808-8608-D1A732AFAC5A}" destId="{7C404258-E93B-402A-BECC-5D38DE47F37C}" srcOrd="1" destOrd="0" parTransId="{4CB91691-FCBB-4433-99CF-96B39FAFDA93}" sibTransId="{C5D62BA6-41B7-41CE-96F6-F48E2393CCE3}"/>
    <dgm:cxn modelId="{BC70B98D-F957-4DA7-848A-9FE783F21ADF}" type="presOf" srcId="{5693FC83-688C-4156-B794-2D3E4866A97F}" destId="{5835ED06-4FF3-4758-815D-8703D08A2314}" srcOrd="0" destOrd="0" presId="urn:microsoft.com/office/officeart/2008/layout/LinedList"/>
    <dgm:cxn modelId="{2CA47FD6-2DA6-480F-9A8A-79E553442953}" type="presOf" srcId="{7C404258-E93B-402A-BECC-5D38DE47F37C}" destId="{633C5AA8-06CD-46E8-9246-1816B2E4BB06}" srcOrd="0" destOrd="0" presId="urn:microsoft.com/office/officeart/2008/layout/LinedList"/>
    <dgm:cxn modelId="{73F6615F-7590-4DF9-A670-618306972A94}" srcId="{40AA2758-AC70-4808-8608-D1A732AFAC5A}" destId="{95EE04A3-A26D-4BD2-AB16-005776C8B143}" srcOrd="4" destOrd="0" parTransId="{D3C875CD-5B53-408E-869D-66A5F58BED55}" sibTransId="{4B43A597-920E-42B8-8F70-2C53A01F8BCB}"/>
    <dgm:cxn modelId="{D7223314-6895-43C6-91ED-EFA86855E3B6}" type="presOf" srcId="{97DB49EE-0FD4-4165-8748-07676483C753}" destId="{ADA8210F-4998-4EF8-A3B9-6991787702C7}" srcOrd="0" destOrd="0" presId="urn:microsoft.com/office/officeart/2008/layout/LinedList"/>
    <dgm:cxn modelId="{2BEFFFD3-C5A3-4AE8-BE61-1EFE9F19A315}" srcId="{40AA2758-AC70-4808-8608-D1A732AFAC5A}" destId="{11F4D597-26D0-4897-83AB-9ECCA68C4676}" srcOrd="3" destOrd="0" parTransId="{1DEC49CC-993B-4AD5-A9EB-41E57774680F}" sibTransId="{FEC4E35A-56DB-4E21-A574-0962D1B9E7F9}"/>
    <dgm:cxn modelId="{362BC79D-D5BF-4D1A-8A59-EC58A3A95399}" srcId="{40AA2758-AC70-4808-8608-D1A732AFAC5A}" destId="{5693FC83-688C-4156-B794-2D3E4866A97F}" srcOrd="2" destOrd="0" parTransId="{D56CD71A-FC5A-408A-B5C3-88C8B7181BE3}" sibTransId="{93DECB38-7504-4A78-AC17-D073674DF76F}"/>
    <dgm:cxn modelId="{82126C57-7EE5-4B25-BD02-9D674770DB45}" srcId="{40AA2758-AC70-4808-8608-D1A732AFAC5A}" destId="{B3831CDF-1D52-48E4-84CC-63FB75711FE3}" srcOrd="0" destOrd="0" parTransId="{3B6DC20C-1495-4B28-BC78-908FB253C898}" sibTransId="{EE6E8ABB-5AE3-4CFA-B615-53B88435C1E4}"/>
    <dgm:cxn modelId="{C8BA1F4F-6D5B-4081-AB73-041272ABC964}" type="presOf" srcId="{B3831CDF-1D52-48E4-84CC-63FB75711FE3}" destId="{46765D64-D1C0-42B1-B71D-9C2EA27FF89A}" srcOrd="0" destOrd="0" presId="urn:microsoft.com/office/officeart/2008/layout/LinedList"/>
    <dgm:cxn modelId="{37B0F6B0-077D-4144-A001-0207562C947C}" type="presOf" srcId="{95EE04A3-A26D-4BD2-AB16-005776C8B143}" destId="{4AC340BE-FA58-4956-A3ED-2180318F7F58}" srcOrd="0" destOrd="0" presId="urn:microsoft.com/office/officeart/2008/layout/LinedList"/>
    <dgm:cxn modelId="{FDC107B7-88F5-4F24-9D46-CECDBA9D1037}" type="presOf" srcId="{40AA2758-AC70-4808-8608-D1A732AFAC5A}" destId="{9A743F2C-3769-4561-A4C5-100A77C282D2}" srcOrd="0" destOrd="0" presId="urn:microsoft.com/office/officeart/2008/layout/LinedList"/>
    <dgm:cxn modelId="{A5CE65AF-816C-48AE-9833-F0E68B9BBB72}" srcId="{40AA2758-AC70-4808-8608-D1A732AFAC5A}" destId="{97DB49EE-0FD4-4165-8748-07676483C753}" srcOrd="5" destOrd="0" parTransId="{512E7AD8-391D-4818-95E0-4FC7188CC2B7}" sibTransId="{0C46FF06-3E08-449B-9295-4E2C3128B300}"/>
    <dgm:cxn modelId="{5E6172F7-DA76-46FC-9BD8-C95869E63F56}" type="presOf" srcId="{11F4D597-26D0-4897-83AB-9ECCA68C4676}" destId="{C00E1B39-FCAA-4182-9EBD-B2FD0C1DDEE6}" srcOrd="0" destOrd="0" presId="urn:microsoft.com/office/officeart/2008/layout/LinedList"/>
    <dgm:cxn modelId="{F9EE2849-57DD-47AB-9AE9-AB9DF93AB3C2}" type="presParOf" srcId="{9A743F2C-3769-4561-A4C5-100A77C282D2}" destId="{F147AE1F-0793-47D1-8F39-7A43C7FB28A4}" srcOrd="0" destOrd="0" presId="urn:microsoft.com/office/officeart/2008/layout/LinedList"/>
    <dgm:cxn modelId="{31F13A25-7F07-4FA2-907B-70E3382B72C1}" type="presParOf" srcId="{9A743F2C-3769-4561-A4C5-100A77C282D2}" destId="{581AD309-1008-4961-AFDC-350AA3A3552A}" srcOrd="1" destOrd="0" presId="urn:microsoft.com/office/officeart/2008/layout/LinedList"/>
    <dgm:cxn modelId="{5F640AC5-A973-4F7A-A3FF-C28C897A98A3}" type="presParOf" srcId="{581AD309-1008-4961-AFDC-350AA3A3552A}" destId="{46765D64-D1C0-42B1-B71D-9C2EA27FF89A}" srcOrd="0" destOrd="0" presId="urn:microsoft.com/office/officeart/2008/layout/LinedList"/>
    <dgm:cxn modelId="{CBDEECF1-BBFC-4A46-BFAE-38777B81AE31}" type="presParOf" srcId="{581AD309-1008-4961-AFDC-350AA3A3552A}" destId="{CF1785BD-D7EB-4341-9B3E-DB04793F90BE}" srcOrd="1" destOrd="0" presId="urn:microsoft.com/office/officeart/2008/layout/LinedList"/>
    <dgm:cxn modelId="{4E60C0FC-C8AB-4C35-A289-38405076301B}" type="presParOf" srcId="{9A743F2C-3769-4561-A4C5-100A77C282D2}" destId="{2A81370E-6EE6-4D22-84F1-5727842C3AA0}" srcOrd="2" destOrd="0" presId="urn:microsoft.com/office/officeart/2008/layout/LinedList"/>
    <dgm:cxn modelId="{E6A0AE3E-6BB8-410A-A1A0-6DFD9E3E4DF1}" type="presParOf" srcId="{9A743F2C-3769-4561-A4C5-100A77C282D2}" destId="{54D7052A-1F7E-4DB2-A1F7-C511BDC6D5B5}" srcOrd="3" destOrd="0" presId="urn:microsoft.com/office/officeart/2008/layout/LinedList"/>
    <dgm:cxn modelId="{86ABE64F-D063-448E-9D7F-8A6E04B9B742}" type="presParOf" srcId="{54D7052A-1F7E-4DB2-A1F7-C511BDC6D5B5}" destId="{633C5AA8-06CD-46E8-9246-1816B2E4BB06}" srcOrd="0" destOrd="0" presId="urn:microsoft.com/office/officeart/2008/layout/LinedList"/>
    <dgm:cxn modelId="{287F23A1-F4B0-4C9E-B6FE-A512A630B48D}" type="presParOf" srcId="{54D7052A-1F7E-4DB2-A1F7-C511BDC6D5B5}" destId="{6C03E4FE-A708-42AF-A089-34981A5F9247}" srcOrd="1" destOrd="0" presId="urn:microsoft.com/office/officeart/2008/layout/LinedList"/>
    <dgm:cxn modelId="{DF7640D6-1661-40B1-98CE-01EFFC3D7ED9}" type="presParOf" srcId="{9A743F2C-3769-4561-A4C5-100A77C282D2}" destId="{3A8E5760-C6CC-4B82-BDAF-6C3CF7835675}" srcOrd="4" destOrd="0" presId="urn:microsoft.com/office/officeart/2008/layout/LinedList"/>
    <dgm:cxn modelId="{17CF60FD-55EE-4546-80A6-51D3817AC21F}" type="presParOf" srcId="{9A743F2C-3769-4561-A4C5-100A77C282D2}" destId="{60E7F8CA-4EE4-498E-AA1B-6F72105FD1AA}" srcOrd="5" destOrd="0" presId="urn:microsoft.com/office/officeart/2008/layout/LinedList"/>
    <dgm:cxn modelId="{CDA8B702-A4AA-49E7-8E0A-6AD51FA03200}" type="presParOf" srcId="{60E7F8CA-4EE4-498E-AA1B-6F72105FD1AA}" destId="{5835ED06-4FF3-4758-815D-8703D08A2314}" srcOrd="0" destOrd="0" presId="urn:microsoft.com/office/officeart/2008/layout/LinedList"/>
    <dgm:cxn modelId="{C6760988-50DA-4003-8EDE-0042EED2553A}" type="presParOf" srcId="{60E7F8CA-4EE4-498E-AA1B-6F72105FD1AA}" destId="{AAF9EE01-9A10-4C95-B125-E99D611D5603}" srcOrd="1" destOrd="0" presId="urn:microsoft.com/office/officeart/2008/layout/LinedList"/>
    <dgm:cxn modelId="{40923D30-7C1E-418B-A6CC-9FA0AE574F06}" type="presParOf" srcId="{9A743F2C-3769-4561-A4C5-100A77C282D2}" destId="{8A9078E2-58A7-42E1-918C-BD704A9CAB3D}" srcOrd="6" destOrd="0" presId="urn:microsoft.com/office/officeart/2008/layout/LinedList"/>
    <dgm:cxn modelId="{DA9AB27B-6A79-4D94-8E52-CBAD367C0156}" type="presParOf" srcId="{9A743F2C-3769-4561-A4C5-100A77C282D2}" destId="{0946ADB3-8708-410C-AC28-4CF1B0B90C25}" srcOrd="7" destOrd="0" presId="urn:microsoft.com/office/officeart/2008/layout/LinedList"/>
    <dgm:cxn modelId="{A444F9E1-AB6F-46F5-B05E-2CF8732C64C7}" type="presParOf" srcId="{0946ADB3-8708-410C-AC28-4CF1B0B90C25}" destId="{C00E1B39-FCAA-4182-9EBD-B2FD0C1DDEE6}" srcOrd="0" destOrd="0" presId="urn:microsoft.com/office/officeart/2008/layout/LinedList"/>
    <dgm:cxn modelId="{88D21296-3CD8-4E3C-9585-8CFD8C5343C4}" type="presParOf" srcId="{0946ADB3-8708-410C-AC28-4CF1B0B90C25}" destId="{AEFFEF56-10C7-41B1-A81F-09CBF3DE9EA8}" srcOrd="1" destOrd="0" presId="urn:microsoft.com/office/officeart/2008/layout/LinedList"/>
    <dgm:cxn modelId="{7974F7C5-063E-4588-86A4-9AC3C0D07872}" type="presParOf" srcId="{9A743F2C-3769-4561-A4C5-100A77C282D2}" destId="{3260FFCC-96AE-440C-8E54-D8DF43125C40}" srcOrd="8" destOrd="0" presId="urn:microsoft.com/office/officeart/2008/layout/LinedList"/>
    <dgm:cxn modelId="{78EFBF50-EEA2-4EFA-A2E1-6C5F08BA84D8}" type="presParOf" srcId="{9A743F2C-3769-4561-A4C5-100A77C282D2}" destId="{549E903F-B6A9-436E-B140-0AC3073088BB}" srcOrd="9" destOrd="0" presId="urn:microsoft.com/office/officeart/2008/layout/LinedList"/>
    <dgm:cxn modelId="{AD0D58F7-DACD-4599-93FD-5ED3EF230927}" type="presParOf" srcId="{549E903F-B6A9-436E-B140-0AC3073088BB}" destId="{4AC340BE-FA58-4956-A3ED-2180318F7F58}" srcOrd="0" destOrd="0" presId="urn:microsoft.com/office/officeart/2008/layout/LinedList"/>
    <dgm:cxn modelId="{589A3C09-0278-40AE-A35A-D7AD8DBBCE70}" type="presParOf" srcId="{549E903F-B6A9-436E-B140-0AC3073088BB}" destId="{08A3543D-F7F1-4BE9-A447-00F094A6D988}" srcOrd="1" destOrd="0" presId="urn:microsoft.com/office/officeart/2008/layout/LinedList"/>
    <dgm:cxn modelId="{A065FA6C-8C92-409C-B7D9-9C9467D18FFC}" type="presParOf" srcId="{9A743F2C-3769-4561-A4C5-100A77C282D2}" destId="{192932D5-A5DA-4848-8ED3-D7B8E3898AFF}" srcOrd="10" destOrd="0" presId="urn:microsoft.com/office/officeart/2008/layout/LinedList"/>
    <dgm:cxn modelId="{35CB729D-FBDC-403D-BF0E-2EC8D6BD29A9}" type="presParOf" srcId="{9A743F2C-3769-4561-A4C5-100A77C282D2}" destId="{73F80F16-D71D-4D23-A51C-8374B066205D}" srcOrd="11" destOrd="0" presId="urn:microsoft.com/office/officeart/2008/layout/LinedList"/>
    <dgm:cxn modelId="{0795BFFB-D045-42A5-88B5-6D9AAE43A025}" type="presParOf" srcId="{73F80F16-D71D-4D23-A51C-8374B066205D}" destId="{ADA8210F-4998-4EF8-A3B9-6991787702C7}" srcOrd="0" destOrd="0" presId="urn:microsoft.com/office/officeart/2008/layout/LinedList"/>
    <dgm:cxn modelId="{3915BA53-A8F0-4AFE-89EA-72A490939859}" type="presParOf" srcId="{73F80F16-D71D-4D23-A51C-8374B066205D}" destId="{D74E0A6B-17B9-491A-85F0-EF861CAFA64C}"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47754CC-19A0-45D8-8858-BFCF79C1080A}" type="doc">
      <dgm:prSet loTypeId="urn:microsoft.com/office/officeart/2008/layout/LinedList" loCatId="list" qsTypeId="urn:microsoft.com/office/officeart/2005/8/quickstyle/simple1" qsCatId="simple" csTypeId="urn:microsoft.com/office/officeart/2005/8/colors/colorful1" csCatId="colorful"/>
      <dgm:spPr/>
      <dgm:t>
        <a:bodyPr/>
        <a:lstStyle/>
        <a:p>
          <a:endParaRPr lang="en-US"/>
        </a:p>
      </dgm:t>
    </dgm:pt>
    <dgm:pt modelId="{DCFD9064-4CA7-4263-A021-5ACF971811BF}">
      <dgm:prSet/>
      <dgm:spPr/>
      <dgm:t>
        <a:bodyPr/>
        <a:lstStyle/>
        <a:p>
          <a:r>
            <a:rPr lang="en-US"/>
            <a:t>Physical abuse</a:t>
          </a:r>
        </a:p>
      </dgm:t>
    </dgm:pt>
    <dgm:pt modelId="{EA919510-D9C6-4D7A-94B8-9B63AE683816}" type="parTrans" cxnId="{550363FE-2CD6-438A-970E-AFDDB4C77E79}">
      <dgm:prSet/>
      <dgm:spPr/>
      <dgm:t>
        <a:bodyPr/>
        <a:lstStyle/>
        <a:p>
          <a:endParaRPr lang="en-US"/>
        </a:p>
      </dgm:t>
    </dgm:pt>
    <dgm:pt modelId="{72F2C68E-76FD-4A19-9288-F866C32AC5E4}" type="sibTrans" cxnId="{550363FE-2CD6-438A-970E-AFDDB4C77E79}">
      <dgm:prSet/>
      <dgm:spPr/>
      <dgm:t>
        <a:bodyPr/>
        <a:lstStyle/>
        <a:p>
          <a:endParaRPr lang="en-US"/>
        </a:p>
      </dgm:t>
    </dgm:pt>
    <dgm:pt modelId="{F9E3BF49-771D-4178-84F6-F9729BD1F3FB}">
      <dgm:prSet/>
      <dgm:spPr/>
      <dgm:t>
        <a:bodyPr/>
        <a:lstStyle/>
        <a:p>
          <a:r>
            <a:rPr lang="en-US"/>
            <a:t>Sexual abuse</a:t>
          </a:r>
        </a:p>
      </dgm:t>
    </dgm:pt>
    <dgm:pt modelId="{09A26370-CBFB-4E65-B824-B3E6AFED386F}" type="parTrans" cxnId="{53F88685-4AB1-42B3-B761-B7BF7625D2C4}">
      <dgm:prSet/>
      <dgm:spPr/>
      <dgm:t>
        <a:bodyPr/>
        <a:lstStyle/>
        <a:p>
          <a:endParaRPr lang="en-US"/>
        </a:p>
      </dgm:t>
    </dgm:pt>
    <dgm:pt modelId="{CFCCC0EF-3647-4D01-81E2-AD2872BB9A2A}" type="sibTrans" cxnId="{53F88685-4AB1-42B3-B761-B7BF7625D2C4}">
      <dgm:prSet/>
      <dgm:spPr/>
      <dgm:t>
        <a:bodyPr/>
        <a:lstStyle/>
        <a:p>
          <a:endParaRPr lang="en-US"/>
        </a:p>
      </dgm:t>
    </dgm:pt>
    <dgm:pt modelId="{DD47F393-D8E7-472B-B505-D80F97061BE6}">
      <dgm:prSet/>
      <dgm:spPr/>
      <dgm:t>
        <a:bodyPr/>
        <a:lstStyle/>
        <a:p>
          <a:r>
            <a:rPr lang="en-US"/>
            <a:t>Emotional abuse</a:t>
          </a:r>
        </a:p>
      </dgm:t>
    </dgm:pt>
    <dgm:pt modelId="{C5FFDCF9-7062-4B7A-9566-C24B374ED031}" type="parTrans" cxnId="{BB26AEED-9C3D-4D3C-9720-05CEFF4BAAF9}">
      <dgm:prSet/>
      <dgm:spPr/>
      <dgm:t>
        <a:bodyPr/>
        <a:lstStyle/>
        <a:p>
          <a:endParaRPr lang="en-US"/>
        </a:p>
      </dgm:t>
    </dgm:pt>
    <dgm:pt modelId="{BC3EF968-A33F-4D59-B39A-410C9F499CC6}" type="sibTrans" cxnId="{BB26AEED-9C3D-4D3C-9720-05CEFF4BAAF9}">
      <dgm:prSet/>
      <dgm:spPr/>
      <dgm:t>
        <a:bodyPr/>
        <a:lstStyle/>
        <a:p>
          <a:endParaRPr lang="en-US"/>
        </a:p>
      </dgm:t>
    </dgm:pt>
    <dgm:pt modelId="{D8CB9A79-DBDB-416A-BF44-CC8985D5B2C2}">
      <dgm:prSet/>
      <dgm:spPr/>
      <dgm:t>
        <a:bodyPr/>
        <a:lstStyle/>
        <a:p>
          <a:r>
            <a:rPr lang="en-US"/>
            <a:t>Physical neglect</a:t>
          </a:r>
        </a:p>
      </dgm:t>
    </dgm:pt>
    <dgm:pt modelId="{F8394C69-7639-4DA9-8448-41F3E5F86D87}" type="parTrans" cxnId="{0515D1F0-46B5-4306-BA15-6B4211717247}">
      <dgm:prSet/>
      <dgm:spPr/>
      <dgm:t>
        <a:bodyPr/>
        <a:lstStyle/>
        <a:p>
          <a:endParaRPr lang="en-US"/>
        </a:p>
      </dgm:t>
    </dgm:pt>
    <dgm:pt modelId="{F644AF83-886A-4683-9971-B56ECC1BB8C5}" type="sibTrans" cxnId="{0515D1F0-46B5-4306-BA15-6B4211717247}">
      <dgm:prSet/>
      <dgm:spPr/>
      <dgm:t>
        <a:bodyPr/>
        <a:lstStyle/>
        <a:p>
          <a:endParaRPr lang="en-US"/>
        </a:p>
      </dgm:t>
    </dgm:pt>
    <dgm:pt modelId="{59C61B4F-BD11-48A1-8E43-6629562619D5}">
      <dgm:prSet/>
      <dgm:spPr/>
      <dgm:t>
        <a:bodyPr/>
        <a:lstStyle/>
        <a:p>
          <a:r>
            <a:rPr lang="en-US"/>
            <a:t>Emotional neglect</a:t>
          </a:r>
        </a:p>
      </dgm:t>
    </dgm:pt>
    <dgm:pt modelId="{CA2200F9-6A8C-4335-B3C3-9A063D1A05F6}" type="parTrans" cxnId="{4916CAD1-4086-4354-97B5-60284A4A1C0C}">
      <dgm:prSet/>
      <dgm:spPr/>
      <dgm:t>
        <a:bodyPr/>
        <a:lstStyle/>
        <a:p>
          <a:endParaRPr lang="en-US"/>
        </a:p>
      </dgm:t>
    </dgm:pt>
    <dgm:pt modelId="{4600C219-0BF0-43A4-A269-146ECAF9A01B}" type="sibTrans" cxnId="{4916CAD1-4086-4354-97B5-60284A4A1C0C}">
      <dgm:prSet/>
      <dgm:spPr/>
      <dgm:t>
        <a:bodyPr/>
        <a:lstStyle/>
        <a:p>
          <a:endParaRPr lang="en-US"/>
        </a:p>
      </dgm:t>
    </dgm:pt>
    <dgm:pt modelId="{B84E8D22-F2C0-47CC-A2F3-2D48C8103512}">
      <dgm:prSet/>
      <dgm:spPr/>
      <dgm:t>
        <a:bodyPr/>
        <a:lstStyle/>
        <a:p>
          <a:r>
            <a:rPr lang="en-US"/>
            <a:t>Intimate partner violence</a:t>
          </a:r>
        </a:p>
      </dgm:t>
    </dgm:pt>
    <dgm:pt modelId="{7DA1DB72-3019-4C27-B82B-5C9F5D1CC1D6}" type="parTrans" cxnId="{C277E883-9350-483A-86C7-882228CD3779}">
      <dgm:prSet/>
      <dgm:spPr/>
      <dgm:t>
        <a:bodyPr/>
        <a:lstStyle/>
        <a:p>
          <a:endParaRPr lang="en-US"/>
        </a:p>
      </dgm:t>
    </dgm:pt>
    <dgm:pt modelId="{4879DFCC-E9D1-4B98-A047-44381F81D2D3}" type="sibTrans" cxnId="{C277E883-9350-483A-86C7-882228CD3779}">
      <dgm:prSet/>
      <dgm:spPr/>
      <dgm:t>
        <a:bodyPr/>
        <a:lstStyle/>
        <a:p>
          <a:endParaRPr lang="en-US"/>
        </a:p>
      </dgm:t>
    </dgm:pt>
    <dgm:pt modelId="{ED3E4F25-0213-4C40-8131-4E703B71CCFE}">
      <dgm:prSet/>
      <dgm:spPr/>
      <dgm:t>
        <a:bodyPr/>
        <a:lstStyle/>
        <a:p>
          <a:r>
            <a:rPr lang="en-US"/>
            <a:t>Mother treated violently</a:t>
          </a:r>
        </a:p>
      </dgm:t>
    </dgm:pt>
    <dgm:pt modelId="{E4C08946-56E7-4804-8901-10A6D0A98C7A}" type="parTrans" cxnId="{4847B0EB-BFA8-4927-A19E-5282AFFCFECB}">
      <dgm:prSet/>
      <dgm:spPr/>
      <dgm:t>
        <a:bodyPr/>
        <a:lstStyle/>
        <a:p>
          <a:endParaRPr lang="en-US"/>
        </a:p>
      </dgm:t>
    </dgm:pt>
    <dgm:pt modelId="{66308676-23DC-4DE7-B734-2CC3B126F37C}" type="sibTrans" cxnId="{4847B0EB-BFA8-4927-A19E-5282AFFCFECB}">
      <dgm:prSet/>
      <dgm:spPr/>
      <dgm:t>
        <a:bodyPr/>
        <a:lstStyle/>
        <a:p>
          <a:endParaRPr lang="en-US"/>
        </a:p>
      </dgm:t>
    </dgm:pt>
    <dgm:pt modelId="{6015E0B2-AB6D-429C-9EA4-A73EB0DD8157}">
      <dgm:prSet/>
      <dgm:spPr/>
      <dgm:t>
        <a:bodyPr/>
        <a:lstStyle/>
        <a:p>
          <a:r>
            <a:rPr lang="en-US"/>
            <a:t>Substance misuse within household</a:t>
          </a:r>
        </a:p>
      </dgm:t>
    </dgm:pt>
    <dgm:pt modelId="{97B9C24E-95D4-44F7-98AF-E728780FC717}" type="parTrans" cxnId="{83646396-1332-43FB-B6F9-911803B6C1CB}">
      <dgm:prSet/>
      <dgm:spPr/>
      <dgm:t>
        <a:bodyPr/>
        <a:lstStyle/>
        <a:p>
          <a:endParaRPr lang="en-US"/>
        </a:p>
      </dgm:t>
    </dgm:pt>
    <dgm:pt modelId="{D296D235-39EC-4B45-AEDB-970F562B69C1}" type="sibTrans" cxnId="{83646396-1332-43FB-B6F9-911803B6C1CB}">
      <dgm:prSet/>
      <dgm:spPr/>
      <dgm:t>
        <a:bodyPr/>
        <a:lstStyle/>
        <a:p>
          <a:endParaRPr lang="en-US"/>
        </a:p>
      </dgm:t>
    </dgm:pt>
    <dgm:pt modelId="{44DD6B41-5E70-4FD9-ACFE-A753D5AF59D2}">
      <dgm:prSet/>
      <dgm:spPr/>
      <dgm:t>
        <a:bodyPr/>
        <a:lstStyle/>
        <a:p>
          <a:r>
            <a:rPr lang="en-US"/>
            <a:t>Household mental illness</a:t>
          </a:r>
        </a:p>
      </dgm:t>
    </dgm:pt>
    <dgm:pt modelId="{3F93C01D-80FC-4EE2-B070-D0342746598C}" type="parTrans" cxnId="{F2C3A7BF-5F7F-45E3-8B3B-399CBE166F0C}">
      <dgm:prSet/>
      <dgm:spPr/>
      <dgm:t>
        <a:bodyPr/>
        <a:lstStyle/>
        <a:p>
          <a:endParaRPr lang="en-US"/>
        </a:p>
      </dgm:t>
    </dgm:pt>
    <dgm:pt modelId="{5F1B4968-9E0D-4373-9BDA-B0F79E6D0D52}" type="sibTrans" cxnId="{F2C3A7BF-5F7F-45E3-8B3B-399CBE166F0C}">
      <dgm:prSet/>
      <dgm:spPr/>
      <dgm:t>
        <a:bodyPr/>
        <a:lstStyle/>
        <a:p>
          <a:endParaRPr lang="en-US"/>
        </a:p>
      </dgm:t>
    </dgm:pt>
    <dgm:pt modelId="{9CCB342D-C0FF-4A98-870C-20D11CC9B463}">
      <dgm:prSet/>
      <dgm:spPr/>
      <dgm:t>
        <a:bodyPr/>
        <a:lstStyle/>
        <a:p>
          <a:r>
            <a:rPr lang="en-US"/>
            <a:t>Parental separation or divorce</a:t>
          </a:r>
        </a:p>
      </dgm:t>
    </dgm:pt>
    <dgm:pt modelId="{F7902EC6-F8F5-4D39-A90F-87BC8AABD965}" type="parTrans" cxnId="{C2FCDBA2-6452-4700-877D-98AF71D4D36F}">
      <dgm:prSet/>
      <dgm:spPr/>
      <dgm:t>
        <a:bodyPr/>
        <a:lstStyle/>
        <a:p>
          <a:endParaRPr lang="en-US"/>
        </a:p>
      </dgm:t>
    </dgm:pt>
    <dgm:pt modelId="{B376F5ED-38BF-4626-A8AC-5C58C181703B}" type="sibTrans" cxnId="{C2FCDBA2-6452-4700-877D-98AF71D4D36F}">
      <dgm:prSet/>
      <dgm:spPr/>
      <dgm:t>
        <a:bodyPr/>
        <a:lstStyle/>
        <a:p>
          <a:endParaRPr lang="en-US"/>
        </a:p>
      </dgm:t>
    </dgm:pt>
    <dgm:pt modelId="{BBC1165C-55E8-4E1C-86B3-9EE792E02480}">
      <dgm:prSet/>
      <dgm:spPr/>
      <dgm:t>
        <a:bodyPr/>
        <a:lstStyle/>
        <a:p>
          <a:r>
            <a:rPr lang="en-US"/>
            <a:t>Incarcerated household member</a:t>
          </a:r>
        </a:p>
      </dgm:t>
    </dgm:pt>
    <dgm:pt modelId="{5FF140D0-AA56-4AA6-A3E1-F5C8C6A4941B}" type="parTrans" cxnId="{1EAD79D0-B873-4A10-B014-A246B159F3B7}">
      <dgm:prSet/>
      <dgm:spPr/>
      <dgm:t>
        <a:bodyPr/>
        <a:lstStyle/>
        <a:p>
          <a:endParaRPr lang="en-US"/>
        </a:p>
      </dgm:t>
    </dgm:pt>
    <dgm:pt modelId="{52EEC24E-BF94-4D9F-9413-1155A03674D1}" type="sibTrans" cxnId="{1EAD79D0-B873-4A10-B014-A246B159F3B7}">
      <dgm:prSet/>
      <dgm:spPr/>
      <dgm:t>
        <a:bodyPr/>
        <a:lstStyle/>
        <a:p>
          <a:endParaRPr lang="en-US"/>
        </a:p>
      </dgm:t>
    </dgm:pt>
    <dgm:pt modelId="{1D374B87-606C-472F-A8ED-7E0296026BB2}" type="pres">
      <dgm:prSet presAssocID="{047754CC-19A0-45D8-8858-BFCF79C1080A}" presName="vert0" presStyleCnt="0">
        <dgm:presLayoutVars>
          <dgm:dir/>
          <dgm:animOne val="branch"/>
          <dgm:animLvl val="lvl"/>
        </dgm:presLayoutVars>
      </dgm:prSet>
      <dgm:spPr/>
      <dgm:t>
        <a:bodyPr/>
        <a:lstStyle/>
        <a:p>
          <a:endParaRPr lang="en-US"/>
        </a:p>
      </dgm:t>
    </dgm:pt>
    <dgm:pt modelId="{FF678E94-4D52-4261-BD85-DE14B77D1B2D}" type="pres">
      <dgm:prSet presAssocID="{DCFD9064-4CA7-4263-A021-5ACF971811BF}" presName="thickLine" presStyleLbl="alignNode1" presStyleIdx="0" presStyleCnt="11"/>
      <dgm:spPr/>
    </dgm:pt>
    <dgm:pt modelId="{CBD64FF4-2F78-4B8C-A5EC-292EC2390E04}" type="pres">
      <dgm:prSet presAssocID="{DCFD9064-4CA7-4263-A021-5ACF971811BF}" presName="horz1" presStyleCnt="0"/>
      <dgm:spPr/>
    </dgm:pt>
    <dgm:pt modelId="{11D34984-F60F-4C0E-BBCB-A83385337C59}" type="pres">
      <dgm:prSet presAssocID="{DCFD9064-4CA7-4263-A021-5ACF971811BF}" presName="tx1" presStyleLbl="revTx" presStyleIdx="0" presStyleCnt="11"/>
      <dgm:spPr/>
      <dgm:t>
        <a:bodyPr/>
        <a:lstStyle/>
        <a:p>
          <a:endParaRPr lang="en-US"/>
        </a:p>
      </dgm:t>
    </dgm:pt>
    <dgm:pt modelId="{747E8508-CA51-44A1-AA05-8E1F8C1CCFAF}" type="pres">
      <dgm:prSet presAssocID="{DCFD9064-4CA7-4263-A021-5ACF971811BF}" presName="vert1" presStyleCnt="0"/>
      <dgm:spPr/>
    </dgm:pt>
    <dgm:pt modelId="{FAE50D95-44CE-4F96-AD97-A8BBF6B9AB01}" type="pres">
      <dgm:prSet presAssocID="{F9E3BF49-771D-4178-84F6-F9729BD1F3FB}" presName="thickLine" presStyleLbl="alignNode1" presStyleIdx="1" presStyleCnt="11"/>
      <dgm:spPr/>
    </dgm:pt>
    <dgm:pt modelId="{C9769846-E712-4C11-A8F7-9EB1FF8B1FB6}" type="pres">
      <dgm:prSet presAssocID="{F9E3BF49-771D-4178-84F6-F9729BD1F3FB}" presName="horz1" presStyleCnt="0"/>
      <dgm:spPr/>
    </dgm:pt>
    <dgm:pt modelId="{93978746-D772-40A2-B92E-8B61BAB56F4F}" type="pres">
      <dgm:prSet presAssocID="{F9E3BF49-771D-4178-84F6-F9729BD1F3FB}" presName="tx1" presStyleLbl="revTx" presStyleIdx="1" presStyleCnt="11"/>
      <dgm:spPr/>
      <dgm:t>
        <a:bodyPr/>
        <a:lstStyle/>
        <a:p>
          <a:endParaRPr lang="en-US"/>
        </a:p>
      </dgm:t>
    </dgm:pt>
    <dgm:pt modelId="{378F5DE2-7E98-4FB3-B358-AAF4A0F6B90E}" type="pres">
      <dgm:prSet presAssocID="{F9E3BF49-771D-4178-84F6-F9729BD1F3FB}" presName="vert1" presStyleCnt="0"/>
      <dgm:spPr/>
    </dgm:pt>
    <dgm:pt modelId="{C52863DF-F100-46EF-A760-0A0BBC0C9CD7}" type="pres">
      <dgm:prSet presAssocID="{DD47F393-D8E7-472B-B505-D80F97061BE6}" presName="thickLine" presStyleLbl="alignNode1" presStyleIdx="2" presStyleCnt="11"/>
      <dgm:spPr/>
    </dgm:pt>
    <dgm:pt modelId="{D9B82C2A-5980-4CF9-92E0-17B4845CA4AB}" type="pres">
      <dgm:prSet presAssocID="{DD47F393-D8E7-472B-B505-D80F97061BE6}" presName="horz1" presStyleCnt="0"/>
      <dgm:spPr/>
    </dgm:pt>
    <dgm:pt modelId="{9B86D78C-74C8-4097-AC69-FF979DEDA459}" type="pres">
      <dgm:prSet presAssocID="{DD47F393-D8E7-472B-B505-D80F97061BE6}" presName="tx1" presStyleLbl="revTx" presStyleIdx="2" presStyleCnt="11"/>
      <dgm:spPr/>
      <dgm:t>
        <a:bodyPr/>
        <a:lstStyle/>
        <a:p>
          <a:endParaRPr lang="en-US"/>
        </a:p>
      </dgm:t>
    </dgm:pt>
    <dgm:pt modelId="{0B810E9E-524A-4B0A-87F4-56F606EC6E3A}" type="pres">
      <dgm:prSet presAssocID="{DD47F393-D8E7-472B-B505-D80F97061BE6}" presName="vert1" presStyleCnt="0"/>
      <dgm:spPr/>
    </dgm:pt>
    <dgm:pt modelId="{B7F77A43-9C5E-42A8-9A51-B7BF69BF30C2}" type="pres">
      <dgm:prSet presAssocID="{D8CB9A79-DBDB-416A-BF44-CC8985D5B2C2}" presName="thickLine" presStyleLbl="alignNode1" presStyleIdx="3" presStyleCnt="11"/>
      <dgm:spPr/>
    </dgm:pt>
    <dgm:pt modelId="{13C041F9-DEB5-4FAF-8135-15B3FA622AB8}" type="pres">
      <dgm:prSet presAssocID="{D8CB9A79-DBDB-416A-BF44-CC8985D5B2C2}" presName="horz1" presStyleCnt="0"/>
      <dgm:spPr/>
    </dgm:pt>
    <dgm:pt modelId="{02D24253-4E86-4430-BC31-8EEB00AE3F90}" type="pres">
      <dgm:prSet presAssocID="{D8CB9A79-DBDB-416A-BF44-CC8985D5B2C2}" presName="tx1" presStyleLbl="revTx" presStyleIdx="3" presStyleCnt="11"/>
      <dgm:spPr/>
      <dgm:t>
        <a:bodyPr/>
        <a:lstStyle/>
        <a:p>
          <a:endParaRPr lang="en-US"/>
        </a:p>
      </dgm:t>
    </dgm:pt>
    <dgm:pt modelId="{C128C44B-6CDA-4CAA-8F61-6418D87333A7}" type="pres">
      <dgm:prSet presAssocID="{D8CB9A79-DBDB-416A-BF44-CC8985D5B2C2}" presName="vert1" presStyleCnt="0"/>
      <dgm:spPr/>
    </dgm:pt>
    <dgm:pt modelId="{A37BA7B7-50D5-461F-B4EB-E80651E1ABA7}" type="pres">
      <dgm:prSet presAssocID="{59C61B4F-BD11-48A1-8E43-6629562619D5}" presName="thickLine" presStyleLbl="alignNode1" presStyleIdx="4" presStyleCnt="11"/>
      <dgm:spPr/>
    </dgm:pt>
    <dgm:pt modelId="{0F028E5B-CC93-465C-A9A7-AA686E49BBA1}" type="pres">
      <dgm:prSet presAssocID="{59C61B4F-BD11-48A1-8E43-6629562619D5}" presName="horz1" presStyleCnt="0"/>
      <dgm:spPr/>
    </dgm:pt>
    <dgm:pt modelId="{B4BB7636-5639-4627-8D2D-01AE6558A2F7}" type="pres">
      <dgm:prSet presAssocID="{59C61B4F-BD11-48A1-8E43-6629562619D5}" presName="tx1" presStyleLbl="revTx" presStyleIdx="4" presStyleCnt="11"/>
      <dgm:spPr/>
      <dgm:t>
        <a:bodyPr/>
        <a:lstStyle/>
        <a:p>
          <a:endParaRPr lang="en-US"/>
        </a:p>
      </dgm:t>
    </dgm:pt>
    <dgm:pt modelId="{1AFF2DD6-0B43-4AFF-AE64-8EC9870F36B8}" type="pres">
      <dgm:prSet presAssocID="{59C61B4F-BD11-48A1-8E43-6629562619D5}" presName="vert1" presStyleCnt="0"/>
      <dgm:spPr/>
    </dgm:pt>
    <dgm:pt modelId="{E413389A-E4D8-437A-9331-62D8D0DB15EF}" type="pres">
      <dgm:prSet presAssocID="{B84E8D22-F2C0-47CC-A2F3-2D48C8103512}" presName="thickLine" presStyleLbl="alignNode1" presStyleIdx="5" presStyleCnt="11"/>
      <dgm:spPr/>
    </dgm:pt>
    <dgm:pt modelId="{C0C2AA46-FF2F-46F8-92D8-8F6531A3E959}" type="pres">
      <dgm:prSet presAssocID="{B84E8D22-F2C0-47CC-A2F3-2D48C8103512}" presName="horz1" presStyleCnt="0"/>
      <dgm:spPr/>
    </dgm:pt>
    <dgm:pt modelId="{48F4A572-1440-424D-9455-51152B49542C}" type="pres">
      <dgm:prSet presAssocID="{B84E8D22-F2C0-47CC-A2F3-2D48C8103512}" presName="tx1" presStyleLbl="revTx" presStyleIdx="5" presStyleCnt="11"/>
      <dgm:spPr/>
      <dgm:t>
        <a:bodyPr/>
        <a:lstStyle/>
        <a:p>
          <a:endParaRPr lang="en-US"/>
        </a:p>
      </dgm:t>
    </dgm:pt>
    <dgm:pt modelId="{2144243E-60FC-4AFE-A8C6-6DD6A00909A4}" type="pres">
      <dgm:prSet presAssocID="{B84E8D22-F2C0-47CC-A2F3-2D48C8103512}" presName="vert1" presStyleCnt="0"/>
      <dgm:spPr/>
    </dgm:pt>
    <dgm:pt modelId="{47962A3F-F69B-4596-BACB-655B2342226D}" type="pres">
      <dgm:prSet presAssocID="{ED3E4F25-0213-4C40-8131-4E703B71CCFE}" presName="thickLine" presStyleLbl="alignNode1" presStyleIdx="6" presStyleCnt="11"/>
      <dgm:spPr/>
    </dgm:pt>
    <dgm:pt modelId="{352B4BA8-F53E-4674-9EAE-493510CBF548}" type="pres">
      <dgm:prSet presAssocID="{ED3E4F25-0213-4C40-8131-4E703B71CCFE}" presName="horz1" presStyleCnt="0"/>
      <dgm:spPr/>
    </dgm:pt>
    <dgm:pt modelId="{51F015B2-86F7-44D8-B57F-96DE8958A5E6}" type="pres">
      <dgm:prSet presAssocID="{ED3E4F25-0213-4C40-8131-4E703B71CCFE}" presName="tx1" presStyleLbl="revTx" presStyleIdx="6" presStyleCnt="11"/>
      <dgm:spPr/>
      <dgm:t>
        <a:bodyPr/>
        <a:lstStyle/>
        <a:p>
          <a:endParaRPr lang="en-US"/>
        </a:p>
      </dgm:t>
    </dgm:pt>
    <dgm:pt modelId="{20618A1D-07D0-48EC-B659-CBFC65D81FDA}" type="pres">
      <dgm:prSet presAssocID="{ED3E4F25-0213-4C40-8131-4E703B71CCFE}" presName="vert1" presStyleCnt="0"/>
      <dgm:spPr/>
    </dgm:pt>
    <dgm:pt modelId="{8B1212AF-BE9F-4EA8-8C3E-05F6ED8964D8}" type="pres">
      <dgm:prSet presAssocID="{6015E0B2-AB6D-429C-9EA4-A73EB0DD8157}" presName="thickLine" presStyleLbl="alignNode1" presStyleIdx="7" presStyleCnt="11"/>
      <dgm:spPr/>
    </dgm:pt>
    <dgm:pt modelId="{8389C1C1-19F6-49FF-A9BA-BF699DB3EC18}" type="pres">
      <dgm:prSet presAssocID="{6015E0B2-AB6D-429C-9EA4-A73EB0DD8157}" presName="horz1" presStyleCnt="0"/>
      <dgm:spPr/>
    </dgm:pt>
    <dgm:pt modelId="{EC40929A-116C-4C82-8E1B-FB0BF46824A6}" type="pres">
      <dgm:prSet presAssocID="{6015E0B2-AB6D-429C-9EA4-A73EB0DD8157}" presName="tx1" presStyleLbl="revTx" presStyleIdx="7" presStyleCnt="11"/>
      <dgm:spPr/>
      <dgm:t>
        <a:bodyPr/>
        <a:lstStyle/>
        <a:p>
          <a:endParaRPr lang="en-US"/>
        </a:p>
      </dgm:t>
    </dgm:pt>
    <dgm:pt modelId="{653D51CB-799E-4747-8C7A-7CE2370194B8}" type="pres">
      <dgm:prSet presAssocID="{6015E0B2-AB6D-429C-9EA4-A73EB0DD8157}" presName="vert1" presStyleCnt="0"/>
      <dgm:spPr/>
    </dgm:pt>
    <dgm:pt modelId="{35C121FB-8C88-44A2-B891-DDD9E6DC52EA}" type="pres">
      <dgm:prSet presAssocID="{44DD6B41-5E70-4FD9-ACFE-A753D5AF59D2}" presName="thickLine" presStyleLbl="alignNode1" presStyleIdx="8" presStyleCnt="11"/>
      <dgm:spPr/>
    </dgm:pt>
    <dgm:pt modelId="{17365E0D-F81C-47CC-B4C4-11A1B7780726}" type="pres">
      <dgm:prSet presAssocID="{44DD6B41-5E70-4FD9-ACFE-A753D5AF59D2}" presName="horz1" presStyleCnt="0"/>
      <dgm:spPr/>
    </dgm:pt>
    <dgm:pt modelId="{C57C8E8E-B44D-4304-AD5D-CA87C2BEC2BA}" type="pres">
      <dgm:prSet presAssocID="{44DD6B41-5E70-4FD9-ACFE-A753D5AF59D2}" presName="tx1" presStyleLbl="revTx" presStyleIdx="8" presStyleCnt="11"/>
      <dgm:spPr/>
      <dgm:t>
        <a:bodyPr/>
        <a:lstStyle/>
        <a:p>
          <a:endParaRPr lang="en-US"/>
        </a:p>
      </dgm:t>
    </dgm:pt>
    <dgm:pt modelId="{C247FFF9-CA4E-4163-92C4-24E5F4C6852B}" type="pres">
      <dgm:prSet presAssocID="{44DD6B41-5E70-4FD9-ACFE-A753D5AF59D2}" presName="vert1" presStyleCnt="0"/>
      <dgm:spPr/>
    </dgm:pt>
    <dgm:pt modelId="{7E89820B-9D1A-4ACB-B113-7D0C08C8C2E7}" type="pres">
      <dgm:prSet presAssocID="{9CCB342D-C0FF-4A98-870C-20D11CC9B463}" presName="thickLine" presStyleLbl="alignNode1" presStyleIdx="9" presStyleCnt="11"/>
      <dgm:spPr/>
    </dgm:pt>
    <dgm:pt modelId="{81653068-CAC6-48C5-B852-F8516F39F25D}" type="pres">
      <dgm:prSet presAssocID="{9CCB342D-C0FF-4A98-870C-20D11CC9B463}" presName="horz1" presStyleCnt="0"/>
      <dgm:spPr/>
    </dgm:pt>
    <dgm:pt modelId="{53FD6696-06AF-4E86-8740-E99CB36D441C}" type="pres">
      <dgm:prSet presAssocID="{9CCB342D-C0FF-4A98-870C-20D11CC9B463}" presName="tx1" presStyleLbl="revTx" presStyleIdx="9" presStyleCnt="11"/>
      <dgm:spPr/>
      <dgm:t>
        <a:bodyPr/>
        <a:lstStyle/>
        <a:p>
          <a:endParaRPr lang="en-US"/>
        </a:p>
      </dgm:t>
    </dgm:pt>
    <dgm:pt modelId="{1045659D-0854-4E97-B650-3816D2A3FE3E}" type="pres">
      <dgm:prSet presAssocID="{9CCB342D-C0FF-4A98-870C-20D11CC9B463}" presName="vert1" presStyleCnt="0"/>
      <dgm:spPr/>
    </dgm:pt>
    <dgm:pt modelId="{C02E4A97-4898-4999-92B0-739AD0286D52}" type="pres">
      <dgm:prSet presAssocID="{BBC1165C-55E8-4E1C-86B3-9EE792E02480}" presName="thickLine" presStyleLbl="alignNode1" presStyleIdx="10" presStyleCnt="11"/>
      <dgm:spPr/>
    </dgm:pt>
    <dgm:pt modelId="{01CB931E-8A5D-47AC-B607-A3B7915DA3E0}" type="pres">
      <dgm:prSet presAssocID="{BBC1165C-55E8-4E1C-86B3-9EE792E02480}" presName="horz1" presStyleCnt="0"/>
      <dgm:spPr/>
    </dgm:pt>
    <dgm:pt modelId="{E01F8871-851D-449B-AE2B-DCCF28839B78}" type="pres">
      <dgm:prSet presAssocID="{BBC1165C-55E8-4E1C-86B3-9EE792E02480}" presName="tx1" presStyleLbl="revTx" presStyleIdx="10" presStyleCnt="11"/>
      <dgm:spPr/>
      <dgm:t>
        <a:bodyPr/>
        <a:lstStyle/>
        <a:p>
          <a:endParaRPr lang="en-US"/>
        </a:p>
      </dgm:t>
    </dgm:pt>
    <dgm:pt modelId="{5840E9FE-4455-44EA-BCFB-24550B6FF2F5}" type="pres">
      <dgm:prSet presAssocID="{BBC1165C-55E8-4E1C-86B3-9EE792E02480}" presName="vert1" presStyleCnt="0"/>
      <dgm:spPr/>
    </dgm:pt>
  </dgm:ptLst>
  <dgm:cxnLst>
    <dgm:cxn modelId="{A97FFD8D-5F05-48A4-A0CF-30B688461BD5}" type="presOf" srcId="{F9E3BF49-771D-4178-84F6-F9729BD1F3FB}" destId="{93978746-D772-40A2-B92E-8B61BAB56F4F}" srcOrd="0" destOrd="0" presId="urn:microsoft.com/office/officeart/2008/layout/LinedList"/>
    <dgm:cxn modelId="{B7F1A6B3-3A31-4441-ADE5-19CCDAA77E5F}" type="presOf" srcId="{B84E8D22-F2C0-47CC-A2F3-2D48C8103512}" destId="{48F4A572-1440-424D-9455-51152B49542C}" srcOrd="0" destOrd="0" presId="urn:microsoft.com/office/officeart/2008/layout/LinedList"/>
    <dgm:cxn modelId="{7136F9C0-B9B2-43FC-9289-CBF175CD996B}" type="presOf" srcId="{D8CB9A79-DBDB-416A-BF44-CC8985D5B2C2}" destId="{02D24253-4E86-4430-BC31-8EEB00AE3F90}" srcOrd="0" destOrd="0" presId="urn:microsoft.com/office/officeart/2008/layout/LinedList"/>
    <dgm:cxn modelId="{3037F742-8DE7-43D6-9265-1EAE5EE60058}" type="presOf" srcId="{BBC1165C-55E8-4E1C-86B3-9EE792E02480}" destId="{E01F8871-851D-449B-AE2B-DCCF28839B78}" srcOrd="0" destOrd="0" presId="urn:microsoft.com/office/officeart/2008/layout/LinedList"/>
    <dgm:cxn modelId="{D7C560E4-9FED-4125-9F8C-7968E1D498BA}" type="presOf" srcId="{9CCB342D-C0FF-4A98-870C-20D11CC9B463}" destId="{53FD6696-06AF-4E86-8740-E99CB36D441C}" srcOrd="0" destOrd="0" presId="urn:microsoft.com/office/officeart/2008/layout/LinedList"/>
    <dgm:cxn modelId="{009F0E67-8FDB-4743-8D10-8ED35EDE1EBC}" type="presOf" srcId="{DD47F393-D8E7-472B-B505-D80F97061BE6}" destId="{9B86D78C-74C8-4097-AC69-FF979DEDA459}" srcOrd="0" destOrd="0" presId="urn:microsoft.com/office/officeart/2008/layout/LinedList"/>
    <dgm:cxn modelId="{B924454A-8339-4965-8C48-21E5760DC449}" type="presOf" srcId="{59C61B4F-BD11-48A1-8E43-6629562619D5}" destId="{B4BB7636-5639-4627-8D2D-01AE6558A2F7}" srcOrd="0" destOrd="0" presId="urn:microsoft.com/office/officeart/2008/layout/LinedList"/>
    <dgm:cxn modelId="{91127A1C-AE51-47A5-BDC7-E5DCC4FC9AB6}" type="presOf" srcId="{ED3E4F25-0213-4C40-8131-4E703B71CCFE}" destId="{51F015B2-86F7-44D8-B57F-96DE8958A5E6}" srcOrd="0" destOrd="0" presId="urn:microsoft.com/office/officeart/2008/layout/LinedList"/>
    <dgm:cxn modelId="{DFA04C22-F7F5-4668-B9FC-4EED83BFA169}" type="presOf" srcId="{44DD6B41-5E70-4FD9-ACFE-A753D5AF59D2}" destId="{C57C8E8E-B44D-4304-AD5D-CA87C2BEC2BA}" srcOrd="0" destOrd="0" presId="urn:microsoft.com/office/officeart/2008/layout/LinedList"/>
    <dgm:cxn modelId="{82B05C00-7CF1-4B6E-BD69-4FB8A358F50B}" type="presOf" srcId="{6015E0B2-AB6D-429C-9EA4-A73EB0DD8157}" destId="{EC40929A-116C-4C82-8E1B-FB0BF46824A6}" srcOrd="0" destOrd="0" presId="urn:microsoft.com/office/officeart/2008/layout/LinedList"/>
    <dgm:cxn modelId="{BB26AEED-9C3D-4D3C-9720-05CEFF4BAAF9}" srcId="{047754CC-19A0-45D8-8858-BFCF79C1080A}" destId="{DD47F393-D8E7-472B-B505-D80F97061BE6}" srcOrd="2" destOrd="0" parTransId="{C5FFDCF9-7062-4B7A-9566-C24B374ED031}" sibTransId="{BC3EF968-A33F-4D59-B39A-410C9F499CC6}"/>
    <dgm:cxn modelId="{0515D1F0-46B5-4306-BA15-6B4211717247}" srcId="{047754CC-19A0-45D8-8858-BFCF79C1080A}" destId="{D8CB9A79-DBDB-416A-BF44-CC8985D5B2C2}" srcOrd="3" destOrd="0" parTransId="{F8394C69-7639-4DA9-8448-41F3E5F86D87}" sibTransId="{F644AF83-886A-4683-9971-B56ECC1BB8C5}"/>
    <dgm:cxn modelId="{83646396-1332-43FB-B6F9-911803B6C1CB}" srcId="{047754CC-19A0-45D8-8858-BFCF79C1080A}" destId="{6015E0B2-AB6D-429C-9EA4-A73EB0DD8157}" srcOrd="7" destOrd="0" parTransId="{97B9C24E-95D4-44F7-98AF-E728780FC717}" sibTransId="{D296D235-39EC-4B45-AEDB-970F562B69C1}"/>
    <dgm:cxn modelId="{53F88685-4AB1-42B3-B761-B7BF7625D2C4}" srcId="{047754CC-19A0-45D8-8858-BFCF79C1080A}" destId="{F9E3BF49-771D-4178-84F6-F9729BD1F3FB}" srcOrd="1" destOrd="0" parTransId="{09A26370-CBFB-4E65-B824-B3E6AFED386F}" sibTransId="{CFCCC0EF-3647-4D01-81E2-AD2872BB9A2A}"/>
    <dgm:cxn modelId="{8DC29424-2596-4B9E-A17C-EB2C28A3411A}" type="presOf" srcId="{047754CC-19A0-45D8-8858-BFCF79C1080A}" destId="{1D374B87-606C-472F-A8ED-7E0296026BB2}" srcOrd="0" destOrd="0" presId="urn:microsoft.com/office/officeart/2008/layout/LinedList"/>
    <dgm:cxn modelId="{550363FE-2CD6-438A-970E-AFDDB4C77E79}" srcId="{047754CC-19A0-45D8-8858-BFCF79C1080A}" destId="{DCFD9064-4CA7-4263-A021-5ACF971811BF}" srcOrd="0" destOrd="0" parTransId="{EA919510-D9C6-4D7A-94B8-9B63AE683816}" sibTransId="{72F2C68E-76FD-4A19-9288-F866C32AC5E4}"/>
    <dgm:cxn modelId="{864E60E7-9C73-4C1B-B363-BA68A2A5595F}" type="presOf" srcId="{DCFD9064-4CA7-4263-A021-5ACF971811BF}" destId="{11D34984-F60F-4C0E-BBCB-A83385337C59}" srcOrd="0" destOrd="0" presId="urn:microsoft.com/office/officeart/2008/layout/LinedList"/>
    <dgm:cxn modelId="{F2C3A7BF-5F7F-45E3-8B3B-399CBE166F0C}" srcId="{047754CC-19A0-45D8-8858-BFCF79C1080A}" destId="{44DD6B41-5E70-4FD9-ACFE-A753D5AF59D2}" srcOrd="8" destOrd="0" parTransId="{3F93C01D-80FC-4EE2-B070-D0342746598C}" sibTransId="{5F1B4968-9E0D-4373-9BDA-B0F79E6D0D52}"/>
    <dgm:cxn modelId="{4916CAD1-4086-4354-97B5-60284A4A1C0C}" srcId="{047754CC-19A0-45D8-8858-BFCF79C1080A}" destId="{59C61B4F-BD11-48A1-8E43-6629562619D5}" srcOrd="4" destOrd="0" parTransId="{CA2200F9-6A8C-4335-B3C3-9A063D1A05F6}" sibTransId="{4600C219-0BF0-43A4-A269-146ECAF9A01B}"/>
    <dgm:cxn modelId="{C277E883-9350-483A-86C7-882228CD3779}" srcId="{047754CC-19A0-45D8-8858-BFCF79C1080A}" destId="{B84E8D22-F2C0-47CC-A2F3-2D48C8103512}" srcOrd="5" destOrd="0" parTransId="{7DA1DB72-3019-4C27-B82B-5C9F5D1CC1D6}" sibTransId="{4879DFCC-E9D1-4B98-A047-44381F81D2D3}"/>
    <dgm:cxn modelId="{C2FCDBA2-6452-4700-877D-98AF71D4D36F}" srcId="{047754CC-19A0-45D8-8858-BFCF79C1080A}" destId="{9CCB342D-C0FF-4A98-870C-20D11CC9B463}" srcOrd="9" destOrd="0" parTransId="{F7902EC6-F8F5-4D39-A90F-87BC8AABD965}" sibTransId="{B376F5ED-38BF-4626-A8AC-5C58C181703B}"/>
    <dgm:cxn modelId="{1EAD79D0-B873-4A10-B014-A246B159F3B7}" srcId="{047754CC-19A0-45D8-8858-BFCF79C1080A}" destId="{BBC1165C-55E8-4E1C-86B3-9EE792E02480}" srcOrd="10" destOrd="0" parTransId="{5FF140D0-AA56-4AA6-A3E1-F5C8C6A4941B}" sibTransId="{52EEC24E-BF94-4D9F-9413-1155A03674D1}"/>
    <dgm:cxn modelId="{4847B0EB-BFA8-4927-A19E-5282AFFCFECB}" srcId="{047754CC-19A0-45D8-8858-BFCF79C1080A}" destId="{ED3E4F25-0213-4C40-8131-4E703B71CCFE}" srcOrd="6" destOrd="0" parTransId="{E4C08946-56E7-4804-8901-10A6D0A98C7A}" sibTransId="{66308676-23DC-4DE7-B734-2CC3B126F37C}"/>
    <dgm:cxn modelId="{0209F12F-2765-4E66-BA3B-F68BB6518BDD}" type="presParOf" srcId="{1D374B87-606C-472F-A8ED-7E0296026BB2}" destId="{FF678E94-4D52-4261-BD85-DE14B77D1B2D}" srcOrd="0" destOrd="0" presId="urn:microsoft.com/office/officeart/2008/layout/LinedList"/>
    <dgm:cxn modelId="{1CCF8391-F335-4EC0-912C-57F899909471}" type="presParOf" srcId="{1D374B87-606C-472F-A8ED-7E0296026BB2}" destId="{CBD64FF4-2F78-4B8C-A5EC-292EC2390E04}" srcOrd="1" destOrd="0" presId="urn:microsoft.com/office/officeart/2008/layout/LinedList"/>
    <dgm:cxn modelId="{ABD50082-026F-45E0-B4F7-F34A875250E2}" type="presParOf" srcId="{CBD64FF4-2F78-4B8C-A5EC-292EC2390E04}" destId="{11D34984-F60F-4C0E-BBCB-A83385337C59}" srcOrd="0" destOrd="0" presId="urn:microsoft.com/office/officeart/2008/layout/LinedList"/>
    <dgm:cxn modelId="{723CF9DC-85F5-4591-B436-49F08271B0AA}" type="presParOf" srcId="{CBD64FF4-2F78-4B8C-A5EC-292EC2390E04}" destId="{747E8508-CA51-44A1-AA05-8E1F8C1CCFAF}" srcOrd="1" destOrd="0" presId="urn:microsoft.com/office/officeart/2008/layout/LinedList"/>
    <dgm:cxn modelId="{E2457CCC-3E07-4DB0-A331-6A757C8BB212}" type="presParOf" srcId="{1D374B87-606C-472F-A8ED-7E0296026BB2}" destId="{FAE50D95-44CE-4F96-AD97-A8BBF6B9AB01}" srcOrd="2" destOrd="0" presId="urn:microsoft.com/office/officeart/2008/layout/LinedList"/>
    <dgm:cxn modelId="{556ECEAD-6667-46C2-9A52-3A9879ADE540}" type="presParOf" srcId="{1D374B87-606C-472F-A8ED-7E0296026BB2}" destId="{C9769846-E712-4C11-A8F7-9EB1FF8B1FB6}" srcOrd="3" destOrd="0" presId="urn:microsoft.com/office/officeart/2008/layout/LinedList"/>
    <dgm:cxn modelId="{26A1DE14-70A6-4765-B8E2-84E8B6AAEDE7}" type="presParOf" srcId="{C9769846-E712-4C11-A8F7-9EB1FF8B1FB6}" destId="{93978746-D772-40A2-B92E-8B61BAB56F4F}" srcOrd="0" destOrd="0" presId="urn:microsoft.com/office/officeart/2008/layout/LinedList"/>
    <dgm:cxn modelId="{FCFE08B7-FB9C-4957-B6F9-09541689F5E3}" type="presParOf" srcId="{C9769846-E712-4C11-A8F7-9EB1FF8B1FB6}" destId="{378F5DE2-7E98-4FB3-B358-AAF4A0F6B90E}" srcOrd="1" destOrd="0" presId="urn:microsoft.com/office/officeart/2008/layout/LinedList"/>
    <dgm:cxn modelId="{09FFFE24-F44B-4064-A166-1D6B07FED7E7}" type="presParOf" srcId="{1D374B87-606C-472F-A8ED-7E0296026BB2}" destId="{C52863DF-F100-46EF-A760-0A0BBC0C9CD7}" srcOrd="4" destOrd="0" presId="urn:microsoft.com/office/officeart/2008/layout/LinedList"/>
    <dgm:cxn modelId="{A7407818-E54D-4142-AB8E-08A893891015}" type="presParOf" srcId="{1D374B87-606C-472F-A8ED-7E0296026BB2}" destId="{D9B82C2A-5980-4CF9-92E0-17B4845CA4AB}" srcOrd="5" destOrd="0" presId="urn:microsoft.com/office/officeart/2008/layout/LinedList"/>
    <dgm:cxn modelId="{8E2E90F6-720A-4F3B-B149-4930B34822CE}" type="presParOf" srcId="{D9B82C2A-5980-4CF9-92E0-17B4845CA4AB}" destId="{9B86D78C-74C8-4097-AC69-FF979DEDA459}" srcOrd="0" destOrd="0" presId="urn:microsoft.com/office/officeart/2008/layout/LinedList"/>
    <dgm:cxn modelId="{5E660B10-DED9-4310-89DB-592DFED8E8E0}" type="presParOf" srcId="{D9B82C2A-5980-4CF9-92E0-17B4845CA4AB}" destId="{0B810E9E-524A-4B0A-87F4-56F606EC6E3A}" srcOrd="1" destOrd="0" presId="urn:microsoft.com/office/officeart/2008/layout/LinedList"/>
    <dgm:cxn modelId="{7D97C8DE-1FC6-42FC-8E28-2D964495570E}" type="presParOf" srcId="{1D374B87-606C-472F-A8ED-7E0296026BB2}" destId="{B7F77A43-9C5E-42A8-9A51-B7BF69BF30C2}" srcOrd="6" destOrd="0" presId="urn:microsoft.com/office/officeart/2008/layout/LinedList"/>
    <dgm:cxn modelId="{E60CDE46-9694-429C-85E7-11EBD4EA36C0}" type="presParOf" srcId="{1D374B87-606C-472F-A8ED-7E0296026BB2}" destId="{13C041F9-DEB5-4FAF-8135-15B3FA622AB8}" srcOrd="7" destOrd="0" presId="urn:microsoft.com/office/officeart/2008/layout/LinedList"/>
    <dgm:cxn modelId="{F0AEB7E0-8C80-4E69-9402-1263C9491CCF}" type="presParOf" srcId="{13C041F9-DEB5-4FAF-8135-15B3FA622AB8}" destId="{02D24253-4E86-4430-BC31-8EEB00AE3F90}" srcOrd="0" destOrd="0" presId="urn:microsoft.com/office/officeart/2008/layout/LinedList"/>
    <dgm:cxn modelId="{C86ED929-CA45-4EDD-927C-89B90B18C253}" type="presParOf" srcId="{13C041F9-DEB5-4FAF-8135-15B3FA622AB8}" destId="{C128C44B-6CDA-4CAA-8F61-6418D87333A7}" srcOrd="1" destOrd="0" presId="urn:microsoft.com/office/officeart/2008/layout/LinedList"/>
    <dgm:cxn modelId="{1514508F-6E0F-4F0C-8F77-F452EE5635BD}" type="presParOf" srcId="{1D374B87-606C-472F-A8ED-7E0296026BB2}" destId="{A37BA7B7-50D5-461F-B4EB-E80651E1ABA7}" srcOrd="8" destOrd="0" presId="urn:microsoft.com/office/officeart/2008/layout/LinedList"/>
    <dgm:cxn modelId="{28331B88-6BB3-4F7A-8969-86A9CF7FF0ED}" type="presParOf" srcId="{1D374B87-606C-472F-A8ED-7E0296026BB2}" destId="{0F028E5B-CC93-465C-A9A7-AA686E49BBA1}" srcOrd="9" destOrd="0" presId="urn:microsoft.com/office/officeart/2008/layout/LinedList"/>
    <dgm:cxn modelId="{724198D1-64F8-4C00-8033-9A7C6C35AF7F}" type="presParOf" srcId="{0F028E5B-CC93-465C-A9A7-AA686E49BBA1}" destId="{B4BB7636-5639-4627-8D2D-01AE6558A2F7}" srcOrd="0" destOrd="0" presId="urn:microsoft.com/office/officeart/2008/layout/LinedList"/>
    <dgm:cxn modelId="{5963E931-C41A-4896-9ABB-E1B873229A4E}" type="presParOf" srcId="{0F028E5B-CC93-465C-A9A7-AA686E49BBA1}" destId="{1AFF2DD6-0B43-4AFF-AE64-8EC9870F36B8}" srcOrd="1" destOrd="0" presId="urn:microsoft.com/office/officeart/2008/layout/LinedList"/>
    <dgm:cxn modelId="{305A867D-CBA0-4FF9-A326-08A21C53998D}" type="presParOf" srcId="{1D374B87-606C-472F-A8ED-7E0296026BB2}" destId="{E413389A-E4D8-437A-9331-62D8D0DB15EF}" srcOrd="10" destOrd="0" presId="urn:microsoft.com/office/officeart/2008/layout/LinedList"/>
    <dgm:cxn modelId="{5806DD55-4149-47F7-9E92-1D7C89D42BD0}" type="presParOf" srcId="{1D374B87-606C-472F-A8ED-7E0296026BB2}" destId="{C0C2AA46-FF2F-46F8-92D8-8F6531A3E959}" srcOrd="11" destOrd="0" presId="urn:microsoft.com/office/officeart/2008/layout/LinedList"/>
    <dgm:cxn modelId="{52FED03C-4520-48A9-89E1-C7394EAFBF4A}" type="presParOf" srcId="{C0C2AA46-FF2F-46F8-92D8-8F6531A3E959}" destId="{48F4A572-1440-424D-9455-51152B49542C}" srcOrd="0" destOrd="0" presId="urn:microsoft.com/office/officeart/2008/layout/LinedList"/>
    <dgm:cxn modelId="{81FB7D5A-7678-4469-BC94-548F61D64D94}" type="presParOf" srcId="{C0C2AA46-FF2F-46F8-92D8-8F6531A3E959}" destId="{2144243E-60FC-4AFE-A8C6-6DD6A00909A4}" srcOrd="1" destOrd="0" presId="urn:microsoft.com/office/officeart/2008/layout/LinedList"/>
    <dgm:cxn modelId="{5EA21B9E-E211-48EA-A59F-B273543EF7AC}" type="presParOf" srcId="{1D374B87-606C-472F-A8ED-7E0296026BB2}" destId="{47962A3F-F69B-4596-BACB-655B2342226D}" srcOrd="12" destOrd="0" presId="urn:microsoft.com/office/officeart/2008/layout/LinedList"/>
    <dgm:cxn modelId="{D030A362-B083-4E2B-A095-1EA467328B32}" type="presParOf" srcId="{1D374B87-606C-472F-A8ED-7E0296026BB2}" destId="{352B4BA8-F53E-4674-9EAE-493510CBF548}" srcOrd="13" destOrd="0" presId="urn:microsoft.com/office/officeart/2008/layout/LinedList"/>
    <dgm:cxn modelId="{88748BF8-AE92-4C07-B4E4-0591577520DA}" type="presParOf" srcId="{352B4BA8-F53E-4674-9EAE-493510CBF548}" destId="{51F015B2-86F7-44D8-B57F-96DE8958A5E6}" srcOrd="0" destOrd="0" presId="urn:microsoft.com/office/officeart/2008/layout/LinedList"/>
    <dgm:cxn modelId="{7AAAFEB0-4B17-4737-8B85-8F45CB0B8537}" type="presParOf" srcId="{352B4BA8-F53E-4674-9EAE-493510CBF548}" destId="{20618A1D-07D0-48EC-B659-CBFC65D81FDA}" srcOrd="1" destOrd="0" presId="urn:microsoft.com/office/officeart/2008/layout/LinedList"/>
    <dgm:cxn modelId="{7305A670-F341-4D73-A40B-9F1D2ACD80A3}" type="presParOf" srcId="{1D374B87-606C-472F-A8ED-7E0296026BB2}" destId="{8B1212AF-BE9F-4EA8-8C3E-05F6ED8964D8}" srcOrd="14" destOrd="0" presId="urn:microsoft.com/office/officeart/2008/layout/LinedList"/>
    <dgm:cxn modelId="{52209EF7-B3B8-409F-9193-E10F1598F8D8}" type="presParOf" srcId="{1D374B87-606C-472F-A8ED-7E0296026BB2}" destId="{8389C1C1-19F6-49FF-A9BA-BF699DB3EC18}" srcOrd="15" destOrd="0" presId="urn:microsoft.com/office/officeart/2008/layout/LinedList"/>
    <dgm:cxn modelId="{87086ED7-FD28-415B-BCD5-AEE24649FFA1}" type="presParOf" srcId="{8389C1C1-19F6-49FF-A9BA-BF699DB3EC18}" destId="{EC40929A-116C-4C82-8E1B-FB0BF46824A6}" srcOrd="0" destOrd="0" presId="urn:microsoft.com/office/officeart/2008/layout/LinedList"/>
    <dgm:cxn modelId="{168724A7-676A-474C-8F16-073EE376D195}" type="presParOf" srcId="{8389C1C1-19F6-49FF-A9BA-BF699DB3EC18}" destId="{653D51CB-799E-4747-8C7A-7CE2370194B8}" srcOrd="1" destOrd="0" presId="urn:microsoft.com/office/officeart/2008/layout/LinedList"/>
    <dgm:cxn modelId="{DEF730CE-364D-4A32-92B6-392FFA8390B7}" type="presParOf" srcId="{1D374B87-606C-472F-A8ED-7E0296026BB2}" destId="{35C121FB-8C88-44A2-B891-DDD9E6DC52EA}" srcOrd="16" destOrd="0" presId="urn:microsoft.com/office/officeart/2008/layout/LinedList"/>
    <dgm:cxn modelId="{D803C058-19B9-42CC-AEFF-81948C7364B1}" type="presParOf" srcId="{1D374B87-606C-472F-A8ED-7E0296026BB2}" destId="{17365E0D-F81C-47CC-B4C4-11A1B7780726}" srcOrd="17" destOrd="0" presId="urn:microsoft.com/office/officeart/2008/layout/LinedList"/>
    <dgm:cxn modelId="{F13F70CF-B92A-442C-8A5D-D38694EE5135}" type="presParOf" srcId="{17365E0D-F81C-47CC-B4C4-11A1B7780726}" destId="{C57C8E8E-B44D-4304-AD5D-CA87C2BEC2BA}" srcOrd="0" destOrd="0" presId="urn:microsoft.com/office/officeart/2008/layout/LinedList"/>
    <dgm:cxn modelId="{E5F34204-8020-4198-8D28-FE006BEFD027}" type="presParOf" srcId="{17365E0D-F81C-47CC-B4C4-11A1B7780726}" destId="{C247FFF9-CA4E-4163-92C4-24E5F4C6852B}" srcOrd="1" destOrd="0" presId="urn:microsoft.com/office/officeart/2008/layout/LinedList"/>
    <dgm:cxn modelId="{A95B97C7-B60A-46ED-9258-44974879E96B}" type="presParOf" srcId="{1D374B87-606C-472F-A8ED-7E0296026BB2}" destId="{7E89820B-9D1A-4ACB-B113-7D0C08C8C2E7}" srcOrd="18" destOrd="0" presId="urn:microsoft.com/office/officeart/2008/layout/LinedList"/>
    <dgm:cxn modelId="{77E69B38-F290-48B6-B9C5-4ACE2C4F0060}" type="presParOf" srcId="{1D374B87-606C-472F-A8ED-7E0296026BB2}" destId="{81653068-CAC6-48C5-B852-F8516F39F25D}" srcOrd="19" destOrd="0" presId="urn:microsoft.com/office/officeart/2008/layout/LinedList"/>
    <dgm:cxn modelId="{49626F8C-94E9-4811-8C5E-AA5B670E7115}" type="presParOf" srcId="{81653068-CAC6-48C5-B852-F8516F39F25D}" destId="{53FD6696-06AF-4E86-8740-E99CB36D441C}" srcOrd="0" destOrd="0" presId="urn:microsoft.com/office/officeart/2008/layout/LinedList"/>
    <dgm:cxn modelId="{6242A146-AEB6-40F5-907F-B269CD657273}" type="presParOf" srcId="{81653068-CAC6-48C5-B852-F8516F39F25D}" destId="{1045659D-0854-4E97-B650-3816D2A3FE3E}" srcOrd="1" destOrd="0" presId="urn:microsoft.com/office/officeart/2008/layout/LinedList"/>
    <dgm:cxn modelId="{B0BAB3F1-2AA5-415C-AA9F-08CD8C9CF826}" type="presParOf" srcId="{1D374B87-606C-472F-A8ED-7E0296026BB2}" destId="{C02E4A97-4898-4999-92B0-739AD0286D52}" srcOrd="20" destOrd="0" presId="urn:microsoft.com/office/officeart/2008/layout/LinedList"/>
    <dgm:cxn modelId="{455D409B-7D56-43A0-9668-1311689200AC}" type="presParOf" srcId="{1D374B87-606C-472F-A8ED-7E0296026BB2}" destId="{01CB931E-8A5D-47AC-B607-A3B7915DA3E0}" srcOrd="21" destOrd="0" presId="urn:microsoft.com/office/officeart/2008/layout/LinedList"/>
    <dgm:cxn modelId="{20D20FBD-3D85-4ED4-8504-37A4EAED14B6}" type="presParOf" srcId="{01CB931E-8A5D-47AC-B607-A3B7915DA3E0}" destId="{E01F8871-851D-449B-AE2B-DCCF28839B78}" srcOrd="0" destOrd="0" presId="urn:microsoft.com/office/officeart/2008/layout/LinedList"/>
    <dgm:cxn modelId="{18E3EA7D-0E11-44B2-9A84-2070DE9D3A3F}" type="presParOf" srcId="{01CB931E-8A5D-47AC-B607-A3B7915DA3E0}" destId="{5840E9FE-4455-44EA-BCFB-24550B6FF2F5}"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D7F0DAF-EF50-4F56-BCAF-CB91DB1862ED}" type="doc">
      <dgm:prSet loTypeId="urn:microsoft.com/office/officeart/2008/layout/RadialCluster" loCatId="cycle" qsTypeId="urn:microsoft.com/office/officeart/2005/8/quickstyle/simple1" qsCatId="simple" csTypeId="urn:microsoft.com/office/officeart/2005/8/colors/colorful3" csCatId="colorful" phldr="1"/>
      <dgm:spPr/>
      <dgm:t>
        <a:bodyPr/>
        <a:lstStyle/>
        <a:p>
          <a:endParaRPr lang="en-US"/>
        </a:p>
      </dgm:t>
    </dgm:pt>
    <dgm:pt modelId="{5964F100-C467-4E39-8E78-9A108EB8464D}">
      <dgm:prSet phldrT="[Text]" custT="1"/>
      <dgm:spPr/>
      <dgm:t>
        <a:bodyPr/>
        <a:lstStyle/>
        <a:p>
          <a:r>
            <a:rPr lang="en-US" sz="1600" b="1" dirty="0">
              <a:solidFill>
                <a:schemeClr val="tx1"/>
              </a:solidFill>
              <a:latin typeface="Arial Black" panose="020B0A04020102020204" pitchFamily="34" charset="0"/>
            </a:rPr>
            <a:t>HOLISTIC NURSING</a:t>
          </a:r>
        </a:p>
        <a:p>
          <a:endParaRPr lang="en-US" sz="1400" b="1" dirty="0">
            <a:solidFill>
              <a:schemeClr val="tx1"/>
            </a:solidFill>
            <a:latin typeface="Arial Black" panose="020B0A04020102020204" pitchFamily="34" charset="0"/>
          </a:endParaRPr>
        </a:p>
      </dgm:t>
    </dgm:pt>
    <dgm:pt modelId="{8C28841C-66A3-4293-BC8E-DEDC444F1F0A}" type="parTrans" cxnId="{30E5C6B9-4149-41A1-B6E9-8D91A9D29266}">
      <dgm:prSet/>
      <dgm:spPr/>
      <dgm:t>
        <a:bodyPr/>
        <a:lstStyle/>
        <a:p>
          <a:endParaRPr lang="en-US" b="1">
            <a:solidFill>
              <a:schemeClr val="tx1"/>
            </a:solidFill>
          </a:endParaRPr>
        </a:p>
      </dgm:t>
    </dgm:pt>
    <dgm:pt modelId="{273BE747-537E-49A7-80A9-C5F35DC21281}" type="sibTrans" cxnId="{30E5C6B9-4149-41A1-B6E9-8D91A9D29266}">
      <dgm:prSet/>
      <dgm:spPr/>
      <dgm:t>
        <a:bodyPr/>
        <a:lstStyle/>
        <a:p>
          <a:endParaRPr lang="en-US" b="1">
            <a:solidFill>
              <a:schemeClr val="tx1"/>
            </a:solidFill>
          </a:endParaRPr>
        </a:p>
      </dgm:t>
    </dgm:pt>
    <dgm:pt modelId="{62BCCC10-D310-4304-B224-49BC8719E7DA}">
      <dgm:prSet phldrT="[Text]"/>
      <dgm:spPr/>
      <dgm:t>
        <a:bodyPr/>
        <a:lstStyle/>
        <a:p>
          <a:r>
            <a:rPr lang="en-US" b="1" dirty="0">
              <a:solidFill>
                <a:schemeClr val="tx1"/>
              </a:solidFill>
            </a:rPr>
            <a:t>ADDICTIONS</a:t>
          </a:r>
        </a:p>
      </dgm:t>
    </dgm:pt>
    <dgm:pt modelId="{243825C4-4B99-4EC1-BA0F-B302DCEF537A}" type="parTrans" cxnId="{7599FCE5-A360-44F0-8DF4-70C85339B3FA}">
      <dgm:prSet/>
      <dgm:spPr/>
      <dgm:t>
        <a:bodyPr/>
        <a:lstStyle/>
        <a:p>
          <a:endParaRPr lang="en-US" b="1">
            <a:solidFill>
              <a:schemeClr val="tx1"/>
            </a:solidFill>
          </a:endParaRPr>
        </a:p>
      </dgm:t>
    </dgm:pt>
    <dgm:pt modelId="{532F7038-11FF-4DED-A954-1B5CF1599BF2}" type="sibTrans" cxnId="{7599FCE5-A360-44F0-8DF4-70C85339B3FA}">
      <dgm:prSet/>
      <dgm:spPr/>
      <dgm:t>
        <a:bodyPr/>
        <a:lstStyle/>
        <a:p>
          <a:endParaRPr lang="en-US" b="1">
            <a:solidFill>
              <a:schemeClr val="tx1"/>
            </a:solidFill>
          </a:endParaRPr>
        </a:p>
      </dgm:t>
    </dgm:pt>
    <dgm:pt modelId="{1A7E6CDD-3588-4723-AE0F-6B8373EFCD91}">
      <dgm:prSet phldrT="[Text]"/>
      <dgm:spPr/>
      <dgm:t>
        <a:bodyPr/>
        <a:lstStyle/>
        <a:p>
          <a:r>
            <a:rPr lang="en-US" b="1" dirty="0">
              <a:solidFill>
                <a:schemeClr val="tx1"/>
              </a:solidFill>
            </a:rPr>
            <a:t>MENTAL HEALTH PROBLEMS</a:t>
          </a:r>
        </a:p>
      </dgm:t>
    </dgm:pt>
    <dgm:pt modelId="{FBD4574F-D994-48E4-B4DF-ECFEE410EA36}" type="parTrans" cxnId="{46525495-A0D3-48E4-85CF-A923C591FC29}">
      <dgm:prSet/>
      <dgm:spPr/>
      <dgm:t>
        <a:bodyPr/>
        <a:lstStyle/>
        <a:p>
          <a:endParaRPr lang="en-US" b="1">
            <a:solidFill>
              <a:schemeClr val="tx1"/>
            </a:solidFill>
          </a:endParaRPr>
        </a:p>
      </dgm:t>
    </dgm:pt>
    <dgm:pt modelId="{7007FC81-2DAD-4BBF-B36E-5DB170DDE2FB}" type="sibTrans" cxnId="{46525495-A0D3-48E4-85CF-A923C591FC29}">
      <dgm:prSet/>
      <dgm:spPr/>
      <dgm:t>
        <a:bodyPr/>
        <a:lstStyle/>
        <a:p>
          <a:endParaRPr lang="en-US" b="1">
            <a:solidFill>
              <a:schemeClr val="tx1"/>
            </a:solidFill>
          </a:endParaRPr>
        </a:p>
      </dgm:t>
    </dgm:pt>
    <dgm:pt modelId="{94A5BA19-1FAC-4239-B7E9-BCCCE2512BF8}">
      <dgm:prSet phldrT="[Text]" custT="1"/>
      <dgm:spPr/>
      <dgm:t>
        <a:bodyPr/>
        <a:lstStyle/>
        <a:p>
          <a:r>
            <a:rPr lang="en-US" sz="1600" b="1" dirty="0">
              <a:solidFill>
                <a:schemeClr val="tx1"/>
              </a:solidFill>
            </a:rPr>
            <a:t>SPIRITUAL DEVELOPMENT PROBLEMS</a:t>
          </a:r>
        </a:p>
      </dgm:t>
    </dgm:pt>
    <dgm:pt modelId="{D07B5CEB-CD2E-46D8-9F12-4688648E21EE}" type="parTrans" cxnId="{6B9AA73C-3618-446F-9C6A-E1E625D13576}">
      <dgm:prSet/>
      <dgm:spPr/>
      <dgm:t>
        <a:bodyPr/>
        <a:lstStyle/>
        <a:p>
          <a:endParaRPr lang="en-US" b="1">
            <a:solidFill>
              <a:schemeClr val="tx1"/>
            </a:solidFill>
          </a:endParaRPr>
        </a:p>
      </dgm:t>
    </dgm:pt>
    <dgm:pt modelId="{5C5EA044-1B29-4630-9B18-7261744240C8}" type="sibTrans" cxnId="{6B9AA73C-3618-446F-9C6A-E1E625D13576}">
      <dgm:prSet/>
      <dgm:spPr/>
      <dgm:t>
        <a:bodyPr/>
        <a:lstStyle/>
        <a:p>
          <a:endParaRPr lang="en-US" b="1">
            <a:solidFill>
              <a:schemeClr val="tx1"/>
            </a:solidFill>
          </a:endParaRPr>
        </a:p>
      </dgm:t>
    </dgm:pt>
    <dgm:pt modelId="{EE62A512-5326-435D-9C41-6737588CF491}" type="pres">
      <dgm:prSet presAssocID="{FD7F0DAF-EF50-4F56-BCAF-CB91DB1862ED}" presName="Name0" presStyleCnt="0">
        <dgm:presLayoutVars>
          <dgm:chMax val="1"/>
          <dgm:chPref val="1"/>
          <dgm:dir/>
          <dgm:animOne val="branch"/>
          <dgm:animLvl val="lvl"/>
        </dgm:presLayoutVars>
      </dgm:prSet>
      <dgm:spPr/>
      <dgm:t>
        <a:bodyPr/>
        <a:lstStyle/>
        <a:p>
          <a:endParaRPr lang="en-US"/>
        </a:p>
      </dgm:t>
    </dgm:pt>
    <dgm:pt modelId="{1F216854-3CF1-4240-9680-A03856B707B0}" type="pres">
      <dgm:prSet presAssocID="{5964F100-C467-4E39-8E78-9A108EB8464D}" presName="singleCycle" presStyleCnt="0"/>
      <dgm:spPr/>
    </dgm:pt>
    <dgm:pt modelId="{14B6B389-C547-4809-B689-245721C5E5FC}" type="pres">
      <dgm:prSet presAssocID="{5964F100-C467-4E39-8E78-9A108EB8464D}" presName="singleCenter" presStyleLbl="node1" presStyleIdx="0" presStyleCnt="4" custScaleX="109773" custScaleY="99465" custLinFactNeighborX="0" custLinFactNeighborY="1341">
        <dgm:presLayoutVars>
          <dgm:chMax val="7"/>
          <dgm:chPref val="7"/>
        </dgm:presLayoutVars>
      </dgm:prSet>
      <dgm:spPr/>
      <dgm:t>
        <a:bodyPr/>
        <a:lstStyle/>
        <a:p>
          <a:endParaRPr lang="en-US"/>
        </a:p>
      </dgm:t>
    </dgm:pt>
    <dgm:pt modelId="{F5908543-6A9B-4D7B-A8C3-99DCC813F73C}" type="pres">
      <dgm:prSet presAssocID="{243825C4-4B99-4EC1-BA0F-B302DCEF537A}" presName="Name56" presStyleLbl="parChTrans1D2" presStyleIdx="0" presStyleCnt="3"/>
      <dgm:spPr/>
      <dgm:t>
        <a:bodyPr/>
        <a:lstStyle/>
        <a:p>
          <a:endParaRPr lang="en-US"/>
        </a:p>
      </dgm:t>
    </dgm:pt>
    <dgm:pt modelId="{A67F3282-44CF-422E-82DB-F44ECF197FBD}" type="pres">
      <dgm:prSet presAssocID="{62BCCC10-D310-4304-B224-49BC8719E7DA}" presName="text0" presStyleLbl="node1" presStyleIdx="1" presStyleCnt="4" custScaleX="120956" custScaleY="116908">
        <dgm:presLayoutVars>
          <dgm:bulletEnabled val="1"/>
        </dgm:presLayoutVars>
      </dgm:prSet>
      <dgm:spPr/>
      <dgm:t>
        <a:bodyPr/>
        <a:lstStyle/>
        <a:p>
          <a:endParaRPr lang="en-US"/>
        </a:p>
      </dgm:t>
    </dgm:pt>
    <dgm:pt modelId="{F88116F2-F16D-495A-97AC-1828AB2245CF}" type="pres">
      <dgm:prSet presAssocID="{FBD4574F-D994-48E4-B4DF-ECFEE410EA36}" presName="Name56" presStyleLbl="parChTrans1D2" presStyleIdx="1" presStyleCnt="3"/>
      <dgm:spPr/>
      <dgm:t>
        <a:bodyPr/>
        <a:lstStyle/>
        <a:p>
          <a:endParaRPr lang="en-US"/>
        </a:p>
      </dgm:t>
    </dgm:pt>
    <dgm:pt modelId="{0A3011D5-1C42-43B9-BE37-CDED01EE2FB0}" type="pres">
      <dgm:prSet presAssocID="{1A7E6CDD-3588-4723-AE0F-6B8373EFCD91}" presName="text0" presStyleLbl="node1" presStyleIdx="2" presStyleCnt="4" custScaleX="147123" custScaleY="129692" custRadScaleRad="93847" custRadScaleInc="5246">
        <dgm:presLayoutVars>
          <dgm:bulletEnabled val="1"/>
        </dgm:presLayoutVars>
      </dgm:prSet>
      <dgm:spPr/>
      <dgm:t>
        <a:bodyPr/>
        <a:lstStyle/>
        <a:p>
          <a:endParaRPr lang="en-US"/>
        </a:p>
      </dgm:t>
    </dgm:pt>
    <dgm:pt modelId="{B60F3770-E0E6-4C94-A11C-4BB110D1EC3F}" type="pres">
      <dgm:prSet presAssocID="{D07B5CEB-CD2E-46D8-9F12-4688648E21EE}" presName="Name56" presStyleLbl="parChTrans1D2" presStyleIdx="2" presStyleCnt="3"/>
      <dgm:spPr/>
      <dgm:t>
        <a:bodyPr/>
        <a:lstStyle/>
        <a:p>
          <a:endParaRPr lang="en-US"/>
        </a:p>
      </dgm:t>
    </dgm:pt>
    <dgm:pt modelId="{45FC136C-EB48-41E9-AE74-250D7BB1AE8D}" type="pres">
      <dgm:prSet presAssocID="{94A5BA19-1FAC-4239-B7E9-BCCCE2512BF8}" presName="text0" presStyleLbl="node1" presStyleIdx="3" presStyleCnt="4" custScaleX="153810" custScaleY="134863" custRadScaleRad="106891" custRadScaleInc="50694">
        <dgm:presLayoutVars>
          <dgm:bulletEnabled val="1"/>
        </dgm:presLayoutVars>
      </dgm:prSet>
      <dgm:spPr/>
      <dgm:t>
        <a:bodyPr/>
        <a:lstStyle/>
        <a:p>
          <a:endParaRPr lang="en-US"/>
        </a:p>
      </dgm:t>
    </dgm:pt>
  </dgm:ptLst>
  <dgm:cxnLst>
    <dgm:cxn modelId="{6B9AA73C-3618-446F-9C6A-E1E625D13576}" srcId="{5964F100-C467-4E39-8E78-9A108EB8464D}" destId="{94A5BA19-1FAC-4239-B7E9-BCCCE2512BF8}" srcOrd="2" destOrd="0" parTransId="{D07B5CEB-CD2E-46D8-9F12-4688648E21EE}" sibTransId="{5C5EA044-1B29-4630-9B18-7261744240C8}"/>
    <dgm:cxn modelId="{7599FCE5-A360-44F0-8DF4-70C85339B3FA}" srcId="{5964F100-C467-4E39-8E78-9A108EB8464D}" destId="{62BCCC10-D310-4304-B224-49BC8719E7DA}" srcOrd="0" destOrd="0" parTransId="{243825C4-4B99-4EC1-BA0F-B302DCEF537A}" sibTransId="{532F7038-11FF-4DED-A954-1B5CF1599BF2}"/>
    <dgm:cxn modelId="{E755ED61-C053-4F40-AD19-7F15A269065C}" type="presOf" srcId="{FD7F0DAF-EF50-4F56-BCAF-CB91DB1862ED}" destId="{EE62A512-5326-435D-9C41-6737588CF491}" srcOrd="0" destOrd="0" presId="urn:microsoft.com/office/officeart/2008/layout/RadialCluster"/>
    <dgm:cxn modelId="{46525495-A0D3-48E4-85CF-A923C591FC29}" srcId="{5964F100-C467-4E39-8E78-9A108EB8464D}" destId="{1A7E6CDD-3588-4723-AE0F-6B8373EFCD91}" srcOrd="1" destOrd="0" parTransId="{FBD4574F-D994-48E4-B4DF-ECFEE410EA36}" sibTransId="{7007FC81-2DAD-4BBF-B36E-5DB170DDE2FB}"/>
    <dgm:cxn modelId="{CCD100F4-7671-4246-A49F-10198BB24BC4}" type="presOf" srcId="{243825C4-4B99-4EC1-BA0F-B302DCEF537A}" destId="{F5908543-6A9B-4D7B-A8C3-99DCC813F73C}" srcOrd="0" destOrd="0" presId="urn:microsoft.com/office/officeart/2008/layout/RadialCluster"/>
    <dgm:cxn modelId="{2AB70059-B1CD-4489-9C00-6AEA3F7396A1}" type="presOf" srcId="{D07B5CEB-CD2E-46D8-9F12-4688648E21EE}" destId="{B60F3770-E0E6-4C94-A11C-4BB110D1EC3F}" srcOrd="0" destOrd="0" presId="urn:microsoft.com/office/officeart/2008/layout/RadialCluster"/>
    <dgm:cxn modelId="{EBCEAFB2-6BBE-47A8-92A4-B8191401699E}" type="presOf" srcId="{FBD4574F-D994-48E4-B4DF-ECFEE410EA36}" destId="{F88116F2-F16D-495A-97AC-1828AB2245CF}" srcOrd="0" destOrd="0" presId="urn:microsoft.com/office/officeart/2008/layout/RadialCluster"/>
    <dgm:cxn modelId="{30E5C6B9-4149-41A1-B6E9-8D91A9D29266}" srcId="{FD7F0DAF-EF50-4F56-BCAF-CB91DB1862ED}" destId="{5964F100-C467-4E39-8E78-9A108EB8464D}" srcOrd="0" destOrd="0" parTransId="{8C28841C-66A3-4293-BC8E-DEDC444F1F0A}" sibTransId="{273BE747-537E-49A7-80A9-C5F35DC21281}"/>
    <dgm:cxn modelId="{FB7AE33B-4E0A-4EEA-AFB1-F88952C92067}" type="presOf" srcId="{62BCCC10-D310-4304-B224-49BC8719E7DA}" destId="{A67F3282-44CF-422E-82DB-F44ECF197FBD}" srcOrd="0" destOrd="0" presId="urn:microsoft.com/office/officeart/2008/layout/RadialCluster"/>
    <dgm:cxn modelId="{5D6BF3E6-6273-4D27-96E3-F2A3FBB621A5}" type="presOf" srcId="{5964F100-C467-4E39-8E78-9A108EB8464D}" destId="{14B6B389-C547-4809-B689-245721C5E5FC}" srcOrd="0" destOrd="0" presId="urn:microsoft.com/office/officeart/2008/layout/RadialCluster"/>
    <dgm:cxn modelId="{4F4097C7-85D5-4939-9F22-1AF41482B347}" type="presOf" srcId="{94A5BA19-1FAC-4239-B7E9-BCCCE2512BF8}" destId="{45FC136C-EB48-41E9-AE74-250D7BB1AE8D}" srcOrd="0" destOrd="0" presId="urn:microsoft.com/office/officeart/2008/layout/RadialCluster"/>
    <dgm:cxn modelId="{93BA14A7-31AC-4791-AA9F-378CC267288C}" type="presOf" srcId="{1A7E6CDD-3588-4723-AE0F-6B8373EFCD91}" destId="{0A3011D5-1C42-43B9-BE37-CDED01EE2FB0}" srcOrd="0" destOrd="0" presId="urn:microsoft.com/office/officeart/2008/layout/RadialCluster"/>
    <dgm:cxn modelId="{40DC00D3-1775-458B-98DD-8A329994E2E5}" type="presParOf" srcId="{EE62A512-5326-435D-9C41-6737588CF491}" destId="{1F216854-3CF1-4240-9680-A03856B707B0}" srcOrd="0" destOrd="0" presId="urn:microsoft.com/office/officeart/2008/layout/RadialCluster"/>
    <dgm:cxn modelId="{118F0BA5-1FFD-408B-88A5-4796893E6A95}" type="presParOf" srcId="{1F216854-3CF1-4240-9680-A03856B707B0}" destId="{14B6B389-C547-4809-B689-245721C5E5FC}" srcOrd="0" destOrd="0" presId="urn:microsoft.com/office/officeart/2008/layout/RadialCluster"/>
    <dgm:cxn modelId="{37A54714-934E-465C-AC87-08E680AD58A7}" type="presParOf" srcId="{1F216854-3CF1-4240-9680-A03856B707B0}" destId="{F5908543-6A9B-4D7B-A8C3-99DCC813F73C}" srcOrd="1" destOrd="0" presId="urn:microsoft.com/office/officeart/2008/layout/RadialCluster"/>
    <dgm:cxn modelId="{AB623655-7734-4BB1-B577-C7DE8688135F}" type="presParOf" srcId="{1F216854-3CF1-4240-9680-A03856B707B0}" destId="{A67F3282-44CF-422E-82DB-F44ECF197FBD}" srcOrd="2" destOrd="0" presId="urn:microsoft.com/office/officeart/2008/layout/RadialCluster"/>
    <dgm:cxn modelId="{0A0F43BD-8406-4905-A6C1-EF948E6C52B4}" type="presParOf" srcId="{1F216854-3CF1-4240-9680-A03856B707B0}" destId="{F88116F2-F16D-495A-97AC-1828AB2245CF}" srcOrd="3" destOrd="0" presId="urn:microsoft.com/office/officeart/2008/layout/RadialCluster"/>
    <dgm:cxn modelId="{A8AE768C-7B77-4797-9956-DB7CA88AA1A5}" type="presParOf" srcId="{1F216854-3CF1-4240-9680-A03856B707B0}" destId="{0A3011D5-1C42-43B9-BE37-CDED01EE2FB0}" srcOrd="4" destOrd="0" presId="urn:microsoft.com/office/officeart/2008/layout/RadialCluster"/>
    <dgm:cxn modelId="{18A1EFA8-8EEE-4778-818C-E6BFCF0E1F91}" type="presParOf" srcId="{1F216854-3CF1-4240-9680-A03856B707B0}" destId="{B60F3770-E0E6-4C94-A11C-4BB110D1EC3F}" srcOrd="5" destOrd="0" presId="urn:microsoft.com/office/officeart/2008/layout/RadialCluster"/>
    <dgm:cxn modelId="{DAE83EBF-8D62-4863-A7A9-5259BC68E9AD}" type="presParOf" srcId="{1F216854-3CF1-4240-9680-A03856B707B0}" destId="{45FC136C-EB48-41E9-AE74-250D7BB1AE8D}" srcOrd="6"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xmlns="">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defRPr cap="all"/>
        </a:lvl1pPr>
      </dgm1612:lstStyle>
    </a:ext>
  </dgm:extLst>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613D6A-C26D-40AC-87B1-AF14E760278B}" type="datetimeFigureOut">
              <a:rPr lang="en-US" smtClean="0"/>
              <a:t>2/25/2019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11FDE8-6EDF-485E-A52A-F106411B32AE}" type="slidenum">
              <a:rPr lang="en-US" smtClean="0"/>
              <a:t>‹#›</a:t>
            </a:fld>
            <a:endParaRPr lang="en-US"/>
          </a:p>
        </p:txBody>
      </p:sp>
    </p:spTree>
    <p:extLst>
      <p:ext uri="{BB962C8B-B14F-4D97-AF65-F5344CB8AC3E}">
        <p14:creationId xmlns:p14="http://schemas.microsoft.com/office/powerpoint/2010/main" val="22196958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a:extLst>
              <a:ext uri="{FF2B5EF4-FFF2-40B4-BE49-F238E27FC236}">
                <a16:creationId xmlns:a16="http://schemas.microsoft.com/office/drawing/2014/main" xmlns="" id="{9C9A633A-0188-492B-9FA6-603C6E37D82B}"/>
              </a:ext>
            </a:extLst>
          </p:cNvPr>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A93724C-BBFD-4110-8124-8F6925AFDE73}"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2947" name="Rectangle 2">
            <a:extLst>
              <a:ext uri="{FF2B5EF4-FFF2-40B4-BE49-F238E27FC236}">
                <a16:creationId xmlns:a16="http://schemas.microsoft.com/office/drawing/2014/main" xmlns="" id="{8E9135A8-C0F8-4FF8-BD4B-4ABFC1106E3C}"/>
              </a:ext>
            </a:extLst>
          </p:cNvPr>
          <p:cNvSpPr>
            <a:spLocks noGrp="1" noRot="1" noChangeAspect="1" noChangeArrowheads="1" noTextEdit="1"/>
          </p:cNvSpPr>
          <p:nvPr>
            <p:ph type="sldImg"/>
          </p:nvPr>
        </p:nvSpPr>
        <p:spPr>
          <a:ln/>
        </p:spPr>
      </p:sp>
      <p:sp>
        <p:nvSpPr>
          <p:cNvPr id="82948" name="Rectangle 3">
            <a:extLst>
              <a:ext uri="{FF2B5EF4-FFF2-40B4-BE49-F238E27FC236}">
                <a16:creationId xmlns:a16="http://schemas.microsoft.com/office/drawing/2014/main" xmlns="" id="{16E96646-D848-481D-BFF7-B06B14989B8D}"/>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16469252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4BBC86-256F-4BEE-A990-F9989BE6EE2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11256213-4BA2-463A-82AC-41E706B424C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E9D874DC-F80B-466B-8D26-972FEBDCD067}"/>
              </a:ext>
            </a:extLst>
          </p:cNvPr>
          <p:cNvSpPr>
            <a:spLocks noGrp="1"/>
          </p:cNvSpPr>
          <p:nvPr>
            <p:ph type="dt" sz="half" idx="10"/>
          </p:nvPr>
        </p:nvSpPr>
        <p:spPr/>
        <p:txBody>
          <a:bodyPr/>
          <a:lstStyle/>
          <a:p>
            <a:fld id="{B405B707-55F3-4EA6-9409-3DD8654FA2D2}" type="datetimeFigureOut">
              <a:rPr lang="en-US" smtClean="0"/>
              <a:t>2/25/2019</a:t>
            </a:fld>
            <a:endParaRPr lang="en-US"/>
          </a:p>
        </p:txBody>
      </p:sp>
      <p:sp>
        <p:nvSpPr>
          <p:cNvPr id="5" name="Footer Placeholder 4">
            <a:extLst>
              <a:ext uri="{FF2B5EF4-FFF2-40B4-BE49-F238E27FC236}">
                <a16:creationId xmlns:a16="http://schemas.microsoft.com/office/drawing/2014/main" xmlns="" id="{4766BA59-7D5C-4F01-AF65-E0B76D7550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2C65E46-F257-4FB5-A805-3CA03943B793}"/>
              </a:ext>
            </a:extLst>
          </p:cNvPr>
          <p:cNvSpPr>
            <a:spLocks noGrp="1"/>
          </p:cNvSpPr>
          <p:nvPr>
            <p:ph type="sldNum" sz="quarter" idx="12"/>
          </p:nvPr>
        </p:nvSpPr>
        <p:spPr/>
        <p:txBody>
          <a:bodyPr/>
          <a:lstStyle/>
          <a:p>
            <a:fld id="{BAF05048-EFD7-407F-A8E8-50F2344EEF99}" type="slidenum">
              <a:rPr lang="en-US" smtClean="0"/>
              <a:t>‹#›</a:t>
            </a:fld>
            <a:endParaRPr lang="en-US"/>
          </a:p>
        </p:txBody>
      </p:sp>
    </p:spTree>
    <p:extLst>
      <p:ext uri="{BB962C8B-B14F-4D97-AF65-F5344CB8AC3E}">
        <p14:creationId xmlns:p14="http://schemas.microsoft.com/office/powerpoint/2010/main" val="409785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DF76D07-99F7-4CE5-9EB1-F60F6216C36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B4DFCB9F-308E-480B-875C-4B9B8ABA778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AAE65E5-21DC-422C-8A50-62DEDCE45C92}"/>
              </a:ext>
            </a:extLst>
          </p:cNvPr>
          <p:cNvSpPr>
            <a:spLocks noGrp="1"/>
          </p:cNvSpPr>
          <p:nvPr>
            <p:ph type="dt" sz="half" idx="10"/>
          </p:nvPr>
        </p:nvSpPr>
        <p:spPr/>
        <p:txBody>
          <a:bodyPr/>
          <a:lstStyle/>
          <a:p>
            <a:fld id="{B405B707-55F3-4EA6-9409-3DD8654FA2D2}" type="datetimeFigureOut">
              <a:rPr lang="en-US" smtClean="0"/>
              <a:t>2/25/2019</a:t>
            </a:fld>
            <a:endParaRPr lang="en-US"/>
          </a:p>
        </p:txBody>
      </p:sp>
      <p:sp>
        <p:nvSpPr>
          <p:cNvPr id="5" name="Footer Placeholder 4">
            <a:extLst>
              <a:ext uri="{FF2B5EF4-FFF2-40B4-BE49-F238E27FC236}">
                <a16:creationId xmlns:a16="http://schemas.microsoft.com/office/drawing/2014/main" xmlns="" id="{2DF7F938-15DA-468B-A938-80BA9EC522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CBE64A4-E779-4A63-BE2B-D068DFED2DAD}"/>
              </a:ext>
            </a:extLst>
          </p:cNvPr>
          <p:cNvSpPr>
            <a:spLocks noGrp="1"/>
          </p:cNvSpPr>
          <p:nvPr>
            <p:ph type="sldNum" sz="quarter" idx="12"/>
          </p:nvPr>
        </p:nvSpPr>
        <p:spPr/>
        <p:txBody>
          <a:bodyPr/>
          <a:lstStyle/>
          <a:p>
            <a:fld id="{BAF05048-EFD7-407F-A8E8-50F2344EEF99}" type="slidenum">
              <a:rPr lang="en-US" smtClean="0"/>
              <a:t>‹#›</a:t>
            </a:fld>
            <a:endParaRPr lang="en-US"/>
          </a:p>
        </p:txBody>
      </p:sp>
    </p:spTree>
    <p:extLst>
      <p:ext uri="{BB962C8B-B14F-4D97-AF65-F5344CB8AC3E}">
        <p14:creationId xmlns:p14="http://schemas.microsoft.com/office/powerpoint/2010/main" val="30412210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7F088A28-7075-44DE-A17C-FB66AB2C8FD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14C69DFB-CB69-4F7D-B20F-8365F491F33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7BF67C0-9DB6-4EB6-8548-A0CB55CF9546}"/>
              </a:ext>
            </a:extLst>
          </p:cNvPr>
          <p:cNvSpPr>
            <a:spLocks noGrp="1"/>
          </p:cNvSpPr>
          <p:nvPr>
            <p:ph type="dt" sz="half" idx="10"/>
          </p:nvPr>
        </p:nvSpPr>
        <p:spPr/>
        <p:txBody>
          <a:bodyPr/>
          <a:lstStyle/>
          <a:p>
            <a:fld id="{B405B707-55F3-4EA6-9409-3DD8654FA2D2}" type="datetimeFigureOut">
              <a:rPr lang="en-US" smtClean="0"/>
              <a:t>2/25/2019</a:t>
            </a:fld>
            <a:endParaRPr lang="en-US"/>
          </a:p>
        </p:txBody>
      </p:sp>
      <p:sp>
        <p:nvSpPr>
          <p:cNvPr id="5" name="Footer Placeholder 4">
            <a:extLst>
              <a:ext uri="{FF2B5EF4-FFF2-40B4-BE49-F238E27FC236}">
                <a16:creationId xmlns:a16="http://schemas.microsoft.com/office/drawing/2014/main" xmlns="" id="{8710FDFA-0283-4ABF-B35C-D2ACE6F990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13EE51C-4E10-48AA-85F7-C1942E31EB34}"/>
              </a:ext>
            </a:extLst>
          </p:cNvPr>
          <p:cNvSpPr>
            <a:spLocks noGrp="1"/>
          </p:cNvSpPr>
          <p:nvPr>
            <p:ph type="sldNum" sz="quarter" idx="12"/>
          </p:nvPr>
        </p:nvSpPr>
        <p:spPr/>
        <p:txBody>
          <a:bodyPr/>
          <a:lstStyle/>
          <a:p>
            <a:fld id="{BAF05048-EFD7-407F-A8E8-50F2344EEF99}" type="slidenum">
              <a:rPr lang="en-US" smtClean="0"/>
              <a:t>‹#›</a:t>
            </a:fld>
            <a:endParaRPr lang="en-US"/>
          </a:p>
        </p:txBody>
      </p:sp>
    </p:spTree>
    <p:extLst>
      <p:ext uri="{BB962C8B-B14F-4D97-AF65-F5344CB8AC3E}">
        <p14:creationId xmlns:p14="http://schemas.microsoft.com/office/powerpoint/2010/main" val="1607071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xmlns="" id="{2BF0CF5F-1D41-4A36-9199-B127D1AC310D}"/>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xmlns="" id="{AFA4B8D0-E148-4640-990E-99D9BB946D9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9269A569-FE9A-4C41-B639-9BA315D84279}"/>
              </a:ext>
            </a:extLst>
          </p:cNvPr>
          <p:cNvSpPr>
            <a:spLocks noGrp="1"/>
          </p:cNvSpPr>
          <p:nvPr>
            <p:ph type="sldNum" sz="quarter" idx="12"/>
          </p:nvPr>
        </p:nvSpPr>
        <p:spPr/>
        <p:txBody>
          <a:bodyPr/>
          <a:lstStyle>
            <a:lvl1pPr>
              <a:defRPr/>
            </a:lvl1pPr>
          </a:lstStyle>
          <a:p>
            <a:fld id="{D39D5ADD-8E56-4B19-9719-2B815802A958}" type="slidenum">
              <a:rPr lang="en-US" altLang="en-US"/>
              <a:pPr/>
              <a:t>‹#›</a:t>
            </a:fld>
            <a:endParaRPr lang="en-US" altLang="en-US"/>
          </a:p>
        </p:txBody>
      </p:sp>
    </p:spTree>
    <p:extLst>
      <p:ext uri="{BB962C8B-B14F-4D97-AF65-F5344CB8AC3E}">
        <p14:creationId xmlns:p14="http://schemas.microsoft.com/office/powerpoint/2010/main" val="26486549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76D3525-4E79-4E30-B076-0ED512AF23C2}"/>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xmlns="" id="{EFAC406C-0E96-475C-8F20-DAE701E2EEE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64D43201-3DB4-4D83-A401-02520845A120}"/>
              </a:ext>
            </a:extLst>
          </p:cNvPr>
          <p:cNvSpPr>
            <a:spLocks noGrp="1"/>
          </p:cNvSpPr>
          <p:nvPr>
            <p:ph type="sldNum" sz="quarter" idx="12"/>
          </p:nvPr>
        </p:nvSpPr>
        <p:spPr/>
        <p:txBody>
          <a:bodyPr/>
          <a:lstStyle>
            <a:lvl1pPr>
              <a:defRPr/>
            </a:lvl1pPr>
          </a:lstStyle>
          <a:p>
            <a:fld id="{E5B405A3-6FFC-4408-9044-583D083DAD5C}" type="slidenum">
              <a:rPr lang="en-US" altLang="en-US"/>
              <a:pPr/>
              <a:t>‹#›</a:t>
            </a:fld>
            <a:endParaRPr lang="en-US" altLang="en-US"/>
          </a:p>
        </p:txBody>
      </p:sp>
    </p:spTree>
    <p:extLst>
      <p:ext uri="{BB962C8B-B14F-4D97-AF65-F5344CB8AC3E}">
        <p14:creationId xmlns:p14="http://schemas.microsoft.com/office/powerpoint/2010/main" val="29013958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07DEF0D9-5B2E-4796-AC57-E554941D1985}"/>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xmlns="" id="{224C09FF-35CC-4D90-8A66-37A98374A1A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07BDE38E-A53D-475A-A81F-5DB466A4A892}"/>
              </a:ext>
            </a:extLst>
          </p:cNvPr>
          <p:cNvSpPr>
            <a:spLocks noGrp="1"/>
          </p:cNvSpPr>
          <p:nvPr>
            <p:ph type="sldNum" sz="quarter" idx="12"/>
          </p:nvPr>
        </p:nvSpPr>
        <p:spPr/>
        <p:txBody>
          <a:bodyPr/>
          <a:lstStyle>
            <a:lvl1pPr>
              <a:defRPr/>
            </a:lvl1pPr>
          </a:lstStyle>
          <a:p>
            <a:fld id="{CB1D8F27-0B64-4BCF-ADCC-40CADF627E85}" type="slidenum">
              <a:rPr lang="en-US" altLang="en-US"/>
              <a:pPr/>
              <a:t>‹#›</a:t>
            </a:fld>
            <a:endParaRPr lang="en-US" altLang="en-US"/>
          </a:p>
        </p:txBody>
      </p:sp>
    </p:spTree>
    <p:extLst>
      <p:ext uri="{BB962C8B-B14F-4D97-AF65-F5344CB8AC3E}">
        <p14:creationId xmlns:p14="http://schemas.microsoft.com/office/powerpoint/2010/main" val="42280177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xmlns="" id="{AD869BBB-2BFB-4A04-A400-EE4852DEEF65}"/>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xmlns="" id="{CB99AF9D-1DD0-419E-BA29-925D32DFE7C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DA8BD43B-20D9-438B-A709-569952B520C7}"/>
              </a:ext>
            </a:extLst>
          </p:cNvPr>
          <p:cNvSpPr>
            <a:spLocks noGrp="1"/>
          </p:cNvSpPr>
          <p:nvPr>
            <p:ph type="sldNum" sz="quarter" idx="12"/>
          </p:nvPr>
        </p:nvSpPr>
        <p:spPr/>
        <p:txBody>
          <a:bodyPr/>
          <a:lstStyle>
            <a:lvl1pPr>
              <a:defRPr/>
            </a:lvl1pPr>
          </a:lstStyle>
          <a:p>
            <a:fld id="{16D084F1-E429-43F1-A78F-AA9348F2D09D}" type="slidenum">
              <a:rPr lang="en-US" altLang="en-US"/>
              <a:pPr/>
              <a:t>‹#›</a:t>
            </a:fld>
            <a:endParaRPr lang="en-US" altLang="en-US"/>
          </a:p>
        </p:txBody>
      </p:sp>
    </p:spTree>
    <p:extLst>
      <p:ext uri="{BB962C8B-B14F-4D97-AF65-F5344CB8AC3E}">
        <p14:creationId xmlns:p14="http://schemas.microsoft.com/office/powerpoint/2010/main" val="13002734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xmlns="" id="{00AB8FC5-2D81-45E5-813F-11F0C268CCAA}"/>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xmlns="" id="{F20E7666-E48A-4041-910E-2DA7EBD97FDE}"/>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xmlns="" id="{07E5C36F-7DAC-46A4-A0B9-24752A575217}"/>
              </a:ext>
            </a:extLst>
          </p:cNvPr>
          <p:cNvSpPr>
            <a:spLocks noGrp="1"/>
          </p:cNvSpPr>
          <p:nvPr>
            <p:ph type="sldNum" sz="quarter" idx="12"/>
          </p:nvPr>
        </p:nvSpPr>
        <p:spPr/>
        <p:txBody>
          <a:bodyPr/>
          <a:lstStyle>
            <a:lvl1pPr>
              <a:defRPr/>
            </a:lvl1pPr>
          </a:lstStyle>
          <a:p>
            <a:fld id="{8FC90C48-9AFC-4E75-B20C-3B7B50A85339}" type="slidenum">
              <a:rPr lang="en-US" altLang="en-US"/>
              <a:pPr/>
              <a:t>‹#›</a:t>
            </a:fld>
            <a:endParaRPr lang="en-US" altLang="en-US"/>
          </a:p>
        </p:txBody>
      </p:sp>
    </p:spTree>
    <p:extLst>
      <p:ext uri="{BB962C8B-B14F-4D97-AF65-F5344CB8AC3E}">
        <p14:creationId xmlns:p14="http://schemas.microsoft.com/office/powerpoint/2010/main" val="36102267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xmlns="" id="{75D58AD1-28F0-4AD5-84D6-301809DEBD01}"/>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xmlns="" id="{9ED1ADE7-D7E0-4758-BC05-3BF0980CE185}"/>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xmlns="" id="{A921D996-38C7-41BC-9DFC-2D9BAF57B88D}"/>
              </a:ext>
            </a:extLst>
          </p:cNvPr>
          <p:cNvSpPr>
            <a:spLocks noGrp="1"/>
          </p:cNvSpPr>
          <p:nvPr>
            <p:ph type="sldNum" sz="quarter" idx="12"/>
          </p:nvPr>
        </p:nvSpPr>
        <p:spPr/>
        <p:txBody>
          <a:bodyPr/>
          <a:lstStyle>
            <a:lvl1pPr>
              <a:defRPr/>
            </a:lvl1pPr>
          </a:lstStyle>
          <a:p>
            <a:fld id="{3A9E56A4-FA22-460B-AE26-B66CDACEB89C}" type="slidenum">
              <a:rPr lang="en-US" altLang="en-US"/>
              <a:pPr/>
              <a:t>‹#›</a:t>
            </a:fld>
            <a:endParaRPr lang="en-US" altLang="en-US"/>
          </a:p>
        </p:txBody>
      </p:sp>
    </p:spTree>
    <p:extLst>
      <p:ext uri="{BB962C8B-B14F-4D97-AF65-F5344CB8AC3E}">
        <p14:creationId xmlns:p14="http://schemas.microsoft.com/office/powerpoint/2010/main" val="9857875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xmlns="" id="{EDA71492-4059-40B0-93FD-1886DAC0F08B}"/>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xmlns="" id="{A2458E54-EA12-40C7-B795-79A5A732EA58}"/>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xmlns="" id="{290403C6-F4C5-4910-839D-27FEF63AD345}"/>
              </a:ext>
            </a:extLst>
          </p:cNvPr>
          <p:cNvSpPr>
            <a:spLocks noGrp="1"/>
          </p:cNvSpPr>
          <p:nvPr>
            <p:ph type="sldNum" sz="quarter" idx="12"/>
          </p:nvPr>
        </p:nvSpPr>
        <p:spPr/>
        <p:txBody>
          <a:bodyPr/>
          <a:lstStyle>
            <a:lvl1pPr>
              <a:defRPr/>
            </a:lvl1pPr>
          </a:lstStyle>
          <a:p>
            <a:fld id="{72B4EBCA-039A-4EA9-9F0F-C4D271FFB5E1}" type="slidenum">
              <a:rPr lang="en-US" altLang="en-US"/>
              <a:pPr/>
              <a:t>‹#›</a:t>
            </a:fld>
            <a:endParaRPr lang="en-US" altLang="en-US"/>
          </a:p>
        </p:txBody>
      </p:sp>
    </p:spTree>
    <p:extLst>
      <p:ext uri="{BB962C8B-B14F-4D97-AF65-F5344CB8AC3E}">
        <p14:creationId xmlns:p14="http://schemas.microsoft.com/office/powerpoint/2010/main" val="2500625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xmlns="" id="{0E45A06E-4C05-4E37-BDD1-9EE2506CB985}"/>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xmlns="" id="{79F5F0B5-A68D-4378-97C5-83B0EC8A949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EECF5EED-C347-40A0-BD84-DB87EEA88DF0}"/>
              </a:ext>
            </a:extLst>
          </p:cNvPr>
          <p:cNvSpPr>
            <a:spLocks noGrp="1"/>
          </p:cNvSpPr>
          <p:nvPr>
            <p:ph type="sldNum" sz="quarter" idx="12"/>
          </p:nvPr>
        </p:nvSpPr>
        <p:spPr/>
        <p:txBody>
          <a:bodyPr/>
          <a:lstStyle>
            <a:lvl1pPr>
              <a:defRPr/>
            </a:lvl1pPr>
          </a:lstStyle>
          <a:p>
            <a:fld id="{17CAB964-D736-4B50-9FEE-7C46ED0EA895}" type="slidenum">
              <a:rPr lang="en-US" altLang="en-US"/>
              <a:pPr/>
              <a:t>‹#›</a:t>
            </a:fld>
            <a:endParaRPr lang="en-US" altLang="en-US"/>
          </a:p>
        </p:txBody>
      </p:sp>
    </p:spTree>
    <p:extLst>
      <p:ext uri="{BB962C8B-B14F-4D97-AF65-F5344CB8AC3E}">
        <p14:creationId xmlns:p14="http://schemas.microsoft.com/office/powerpoint/2010/main" val="32663905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1F6BBED-A170-43D2-93D8-1A9E2241BDA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C5F0E56A-428F-4E06-9AAE-FEA072F080B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8C37406-61FE-4243-A20D-AA084C95DCD2}"/>
              </a:ext>
            </a:extLst>
          </p:cNvPr>
          <p:cNvSpPr>
            <a:spLocks noGrp="1"/>
          </p:cNvSpPr>
          <p:nvPr>
            <p:ph type="dt" sz="half" idx="10"/>
          </p:nvPr>
        </p:nvSpPr>
        <p:spPr/>
        <p:txBody>
          <a:bodyPr/>
          <a:lstStyle/>
          <a:p>
            <a:fld id="{B405B707-55F3-4EA6-9409-3DD8654FA2D2}" type="datetimeFigureOut">
              <a:rPr lang="en-US" smtClean="0"/>
              <a:t>2/25/2019</a:t>
            </a:fld>
            <a:endParaRPr lang="en-US"/>
          </a:p>
        </p:txBody>
      </p:sp>
      <p:sp>
        <p:nvSpPr>
          <p:cNvPr id="5" name="Footer Placeholder 4">
            <a:extLst>
              <a:ext uri="{FF2B5EF4-FFF2-40B4-BE49-F238E27FC236}">
                <a16:creationId xmlns:a16="http://schemas.microsoft.com/office/drawing/2014/main" xmlns="" id="{13B726BD-AC28-4688-A45E-7CD6518776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09A8AFE-DC34-47EE-BE7B-3B15739760ED}"/>
              </a:ext>
            </a:extLst>
          </p:cNvPr>
          <p:cNvSpPr>
            <a:spLocks noGrp="1"/>
          </p:cNvSpPr>
          <p:nvPr>
            <p:ph type="sldNum" sz="quarter" idx="12"/>
          </p:nvPr>
        </p:nvSpPr>
        <p:spPr/>
        <p:txBody>
          <a:bodyPr/>
          <a:lstStyle/>
          <a:p>
            <a:fld id="{BAF05048-EFD7-407F-A8E8-50F2344EEF99}" type="slidenum">
              <a:rPr lang="en-US" smtClean="0"/>
              <a:t>‹#›</a:t>
            </a:fld>
            <a:endParaRPr lang="en-US"/>
          </a:p>
        </p:txBody>
      </p:sp>
    </p:spTree>
    <p:extLst>
      <p:ext uri="{BB962C8B-B14F-4D97-AF65-F5344CB8AC3E}">
        <p14:creationId xmlns:p14="http://schemas.microsoft.com/office/powerpoint/2010/main" val="10245240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xmlns="" id="{B5EF6175-FB2B-46E8-A296-770139FC1996}"/>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xmlns="" id="{4D1C16A5-8B30-4416-ADFA-F543C37CCFB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DD29FF5E-83F4-4EE2-BFCA-D178043C4D49}"/>
              </a:ext>
            </a:extLst>
          </p:cNvPr>
          <p:cNvSpPr>
            <a:spLocks noGrp="1"/>
          </p:cNvSpPr>
          <p:nvPr>
            <p:ph type="sldNum" sz="quarter" idx="12"/>
          </p:nvPr>
        </p:nvSpPr>
        <p:spPr/>
        <p:txBody>
          <a:bodyPr/>
          <a:lstStyle>
            <a:lvl1pPr>
              <a:defRPr/>
            </a:lvl1pPr>
          </a:lstStyle>
          <a:p>
            <a:fld id="{DE52AF72-1840-4EB5-A2CC-61B78A0840DF}" type="slidenum">
              <a:rPr lang="en-US" altLang="en-US"/>
              <a:pPr/>
              <a:t>‹#›</a:t>
            </a:fld>
            <a:endParaRPr lang="en-US" altLang="en-US"/>
          </a:p>
        </p:txBody>
      </p:sp>
    </p:spTree>
    <p:extLst>
      <p:ext uri="{BB962C8B-B14F-4D97-AF65-F5344CB8AC3E}">
        <p14:creationId xmlns:p14="http://schemas.microsoft.com/office/powerpoint/2010/main" val="19986693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EB8DD77-15B9-4E84-884F-7885466ED894}"/>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xmlns="" id="{8A5903E7-01A5-4F69-BE63-74314088F98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017CBCC5-ECC7-408F-9953-750F5E25A06B}"/>
              </a:ext>
            </a:extLst>
          </p:cNvPr>
          <p:cNvSpPr>
            <a:spLocks noGrp="1"/>
          </p:cNvSpPr>
          <p:nvPr>
            <p:ph type="sldNum" sz="quarter" idx="12"/>
          </p:nvPr>
        </p:nvSpPr>
        <p:spPr/>
        <p:txBody>
          <a:bodyPr/>
          <a:lstStyle>
            <a:lvl1pPr>
              <a:defRPr/>
            </a:lvl1pPr>
          </a:lstStyle>
          <a:p>
            <a:fld id="{A6CD71B1-F971-483F-AE21-46017F9AAB50}" type="slidenum">
              <a:rPr lang="en-US" altLang="en-US"/>
              <a:pPr/>
              <a:t>‹#›</a:t>
            </a:fld>
            <a:endParaRPr lang="en-US" altLang="en-US"/>
          </a:p>
        </p:txBody>
      </p:sp>
    </p:spTree>
    <p:extLst>
      <p:ext uri="{BB962C8B-B14F-4D97-AF65-F5344CB8AC3E}">
        <p14:creationId xmlns:p14="http://schemas.microsoft.com/office/powerpoint/2010/main" val="33711545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030E699-7A45-4EE4-89A9-39306A668A84}"/>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xmlns="" id="{B0382D3B-B6C4-4777-B02B-D9942AFC42D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96DF32BB-94A5-40A9-A081-4EFB8D8BE581}"/>
              </a:ext>
            </a:extLst>
          </p:cNvPr>
          <p:cNvSpPr>
            <a:spLocks noGrp="1"/>
          </p:cNvSpPr>
          <p:nvPr>
            <p:ph type="sldNum" sz="quarter" idx="12"/>
          </p:nvPr>
        </p:nvSpPr>
        <p:spPr/>
        <p:txBody>
          <a:bodyPr/>
          <a:lstStyle>
            <a:lvl1pPr>
              <a:defRPr/>
            </a:lvl1pPr>
          </a:lstStyle>
          <a:p>
            <a:fld id="{33A2A74A-0697-46E7-A665-F3923A3FB79A}" type="slidenum">
              <a:rPr lang="en-US" altLang="en-US"/>
              <a:pPr/>
              <a:t>‹#›</a:t>
            </a:fld>
            <a:endParaRPr lang="en-US" altLang="en-US"/>
          </a:p>
        </p:txBody>
      </p:sp>
    </p:spTree>
    <p:extLst>
      <p:ext uri="{BB962C8B-B14F-4D97-AF65-F5344CB8AC3E}">
        <p14:creationId xmlns:p14="http://schemas.microsoft.com/office/powerpoint/2010/main" val="11935864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xmlns="" id="{A0C93DB1-97A5-4DDE-B620-EFF13AB5611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27D75DD9-C177-440E-A202-2E64F93C3E6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130CF453-5FE6-4891-9DDA-151C85BF3534}"/>
              </a:ext>
            </a:extLst>
          </p:cNvPr>
          <p:cNvSpPr>
            <a:spLocks noGrp="1" noChangeArrowheads="1"/>
          </p:cNvSpPr>
          <p:nvPr>
            <p:ph type="sldNum" sz="quarter" idx="12"/>
          </p:nvPr>
        </p:nvSpPr>
        <p:spPr>
          <a:ln/>
        </p:spPr>
        <p:txBody>
          <a:bodyPr/>
          <a:lstStyle>
            <a:lvl1pPr>
              <a:defRPr/>
            </a:lvl1pPr>
          </a:lstStyle>
          <a:p>
            <a:fld id="{4AAB9A52-64A2-446A-9A51-6BF777089647}" type="slidenum">
              <a:rPr lang="en-US" altLang="en-US"/>
              <a:pPr/>
              <a:t>‹#›</a:t>
            </a:fld>
            <a:endParaRPr lang="en-US" altLang="en-US"/>
          </a:p>
        </p:txBody>
      </p:sp>
    </p:spTree>
    <p:extLst>
      <p:ext uri="{BB962C8B-B14F-4D97-AF65-F5344CB8AC3E}">
        <p14:creationId xmlns:p14="http://schemas.microsoft.com/office/powerpoint/2010/main" val="2037094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79FF85C8-01FF-4623-8C50-2B0AFCFF443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DA2E5594-21EE-4AA4-8084-DE7050E6EE0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0F10BC99-9793-461D-8CC6-E3258AAD30DC}"/>
              </a:ext>
            </a:extLst>
          </p:cNvPr>
          <p:cNvSpPr>
            <a:spLocks noGrp="1" noChangeArrowheads="1"/>
          </p:cNvSpPr>
          <p:nvPr>
            <p:ph type="sldNum" sz="quarter" idx="12"/>
          </p:nvPr>
        </p:nvSpPr>
        <p:spPr>
          <a:ln/>
        </p:spPr>
        <p:txBody>
          <a:bodyPr/>
          <a:lstStyle>
            <a:lvl1pPr>
              <a:defRPr/>
            </a:lvl1pPr>
          </a:lstStyle>
          <a:p>
            <a:fld id="{E75CF9C4-1012-4B71-B56F-DF1DAEF3E839}" type="slidenum">
              <a:rPr lang="en-US" altLang="en-US"/>
              <a:pPr/>
              <a:t>‹#›</a:t>
            </a:fld>
            <a:endParaRPr lang="en-US" altLang="en-US"/>
          </a:p>
        </p:txBody>
      </p:sp>
    </p:spTree>
    <p:extLst>
      <p:ext uri="{BB962C8B-B14F-4D97-AF65-F5344CB8AC3E}">
        <p14:creationId xmlns:p14="http://schemas.microsoft.com/office/powerpoint/2010/main" val="14726190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xmlns="" id="{72DAE6BC-8F7A-4926-AD5D-6C05AF4F3FE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CADEA2CC-559A-4016-93CE-ABA81C2EB0C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54AEEB04-4942-4F93-ADF5-3632B856FED9}"/>
              </a:ext>
            </a:extLst>
          </p:cNvPr>
          <p:cNvSpPr>
            <a:spLocks noGrp="1" noChangeArrowheads="1"/>
          </p:cNvSpPr>
          <p:nvPr>
            <p:ph type="sldNum" sz="quarter" idx="12"/>
          </p:nvPr>
        </p:nvSpPr>
        <p:spPr>
          <a:ln/>
        </p:spPr>
        <p:txBody>
          <a:bodyPr/>
          <a:lstStyle>
            <a:lvl1pPr>
              <a:defRPr/>
            </a:lvl1pPr>
          </a:lstStyle>
          <a:p>
            <a:fld id="{E1B86FE3-39FC-4800-ACC4-8B2C8AF57CC8}" type="slidenum">
              <a:rPr lang="en-US" altLang="en-US"/>
              <a:pPr/>
              <a:t>‹#›</a:t>
            </a:fld>
            <a:endParaRPr lang="en-US" altLang="en-US"/>
          </a:p>
        </p:txBody>
      </p:sp>
    </p:spTree>
    <p:extLst>
      <p:ext uri="{BB962C8B-B14F-4D97-AF65-F5344CB8AC3E}">
        <p14:creationId xmlns:p14="http://schemas.microsoft.com/office/powerpoint/2010/main" val="34402615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xmlns="" id="{CF984996-8A35-4B37-BAAF-46912EEC127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xmlns="" id="{95C67C20-60C3-49BD-9F51-862A8ADDD1C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xmlns="" id="{A61B1673-ED52-444A-87C1-95F82DD6D316}"/>
              </a:ext>
            </a:extLst>
          </p:cNvPr>
          <p:cNvSpPr>
            <a:spLocks noGrp="1" noChangeArrowheads="1"/>
          </p:cNvSpPr>
          <p:nvPr>
            <p:ph type="sldNum" sz="quarter" idx="12"/>
          </p:nvPr>
        </p:nvSpPr>
        <p:spPr>
          <a:ln/>
        </p:spPr>
        <p:txBody>
          <a:bodyPr/>
          <a:lstStyle>
            <a:lvl1pPr>
              <a:defRPr/>
            </a:lvl1pPr>
          </a:lstStyle>
          <a:p>
            <a:fld id="{98606413-DCEF-4CBC-A9EF-6E7B7B086117}" type="slidenum">
              <a:rPr lang="en-US" altLang="en-US"/>
              <a:pPr/>
              <a:t>‹#›</a:t>
            </a:fld>
            <a:endParaRPr lang="en-US" altLang="en-US"/>
          </a:p>
        </p:txBody>
      </p:sp>
    </p:spTree>
    <p:extLst>
      <p:ext uri="{BB962C8B-B14F-4D97-AF65-F5344CB8AC3E}">
        <p14:creationId xmlns:p14="http://schemas.microsoft.com/office/powerpoint/2010/main" val="24314764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xmlns="" id="{6F61F00C-D058-4BDE-A27F-7CEC2F906FDA}"/>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xmlns="" id="{1D86E03F-7521-4C56-8761-F4C833A548C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xmlns="" id="{8B855897-0580-48FA-9AED-A149FA0822B9}"/>
              </a:ext>
            </a:extLst>
          </p:cNvPr>
          <p:cNvSpPr>
            <a:spLocks noGrp="1" noChangeArrowheads="1"/>
          </p:cNvSpPr>
          <p:nvPr>
            <p:ph type="sldNum" sz="quarter" idx="12"/>
          </p:nvPr>
        </p:nvSpPr>
        <p:spPr>
          <a:ln/>
        </p:spPr>
        <p:txBody>
          <a:bodyPr/>
          <a:lstStyle>
            <a:lvl1pPr>
              <a:defRPr/>
            </a:lvl1pPr>
          </a:lstStyle>
          <a:p>
            <a:fld id="{6AE6DD84-0040-4F66-97D1-3B44A3A0FB9F}" type="slidenum">
              <a:rPr lang="en-US" altLang="en-US"/>
              <a:pPr/>
              <a:t>‹#›</a:t>
            </a:fld>
            <a:endParaRPr lang="en-US" altLang="en-US"/>
          </a:p>
        </p:txBody>
      </p:sp>
    </p:spTree>
    <p:extLst>
      <p:ext uri="{BB962C8B-B14F-4D97-AF65-F5344CB8AC3E}">
        <p14:creationId xmlns:p14="http://schemas.microsoft.com/office/powerpoint/2010/main" val="10867924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xmlns="" id="{37F0DB95-3B0F-4CD9-90E8-A1F445E5F0F8}"/>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xmlns="" id="{6398B51B-2844-4EAA-9DCF-4421601BABC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xmlns="" id="{83E9141C-4E87-42D3-84EF-557CDAEA93AB}"/>
              </a:ext>
            </a:extLst>
          </p:cNvPr>
          <p:cNvSpPr>
            <a:spLocks noGrp="1" noChangeArrowheads="1"/>
          </p:cNvSpPr>
          <p:nvPr>
            <p:ph type="sldNum" sz="quarter" idx="12"/>
          </p:nvPr>
        </p:nvSpPr>
        <p:spPr>
          <a:ln/>
        </p:spPr>
        <p:txBody>
          <a:bodyPr/>
          <a:lstStyle>
            <a:lvl1pPr>
              <a:defRPr/>
            </a:lvl1pPr>
          </a:lstStyle>
          <a:p>
            <a:fld id="{B16B175C-4C80-4FBB-960D-A010EBCDBB0E}" type="slidenum">
              <a:rPr lang="en-US" altLang="en-US"/>
              <a:pPr/>
              <a:t>‹#›</a:t>
            </a:fld>
            <a:endParaRPr lang="en-US" altLang="en-US"/>
          </a:p>
        </p:txBody>
      </p:sp>
    </p:spTree>
    <p:extLst>
      <p:ext uri="{BB962C8B-B14F-4D97-AF65-F5344CB8AC3E}">
        <p14:creationId xmlns:p14="http://schemas.microsoft.com/office/powerpoint/2010/main" val="30847136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xmlns="" id="{768CB043-22E9-4254-A267-0E758CD9C05F}"/>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xmlns="" id="{5AFEB072-7C0E-4BAD-AACA-39773B69D9B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xmlns="" id="{5D4DDDB1-D117-457F-81FB-161DF29BB701}"/>
              </a:ext>
            </a:extLst>
          </p:cNvPr>
          <p:cNvSpPr>
            <a:spLocks noGrp="1" noChangeArrowheads="1"/>
          </p:cNvSpPr>
          <p:nvPr>
            <p:ph type="sldNum" sz="quarter" idx="12"/>
          </p:nvPr>
        </p:nvSpPr>
        <p:spPr>
          <a:ln/>
        </p:spPr>
        <p:txBody>
          <a:bodyPr/>
          <a:lstStyle>
            <a:lvl1pPr>
              <a:defRPr/>
            </a:lvl1pPr>
          </a:lstStyle>
          <a:p>
            <a:fld id="{12002ED5-3AB6-4B89-A31B-1F94E9768F67}" type="slidenum">
              <a:rPr lang="en-US" altLang="en-US"/>
              <a:pPr/>
              <a:t>‹#›</a:t>
            </a:fld>
            <a:endParaRPr lang="en-US" altLang="en-US"/>
          </a:p>
        </p:txBody>
      </p:sp>
    </p:spTree>
    <p:extLst>
      <p:ext uri="{BB962C8B-B14F-4D97-AF65-F5344CB8AC3E}">
        <p14:creationId xmlns:p14="http://schemas.microsoft.com/office/powerpoint/2010/main" val="2643677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633CEA3-3610-403A-AEE5-01FA45E2030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0F1A63C7-62C6-4782-83C2-EFF53D269A0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B25DE6D1-5E45-4B15-9976-02BA12A5D8EF}"/>
              </a:ext>
            </a:extLst>
          </p:cNvPr>
          <p:cNvSpPr>
            <a:spLocks noGrp="1"/>
          </p:cNvSpPr>
          <p:nvPr>
            <p:ph type="dt" sz="half" idx="10"/>
          </p:nvPr>
        </p:nvSpPr>
        <p:spPr/>
        <p:txBody>
          <a:bodyPr/>
          <a:lstStyle/>
          <a:p>
            <a:fld id="{B405B707-55F3-4EA6-9409-3DD8654FA2D2}" type="datetimeFigureOut">
              <a:rPr lang="en-US" smtClean="0"/>
              <a:t>2/25/2019</a:t>
            </a:fld>
            <a:endParaRPr lang="en-US"/>
          </a:p>
        </p:txBody>
      </p:sp>
      <p:sp>
        <p:nvSpPr>
          <p:cNvPr id="5" name="Footer Placeholder 4">
            <a:extLst>
              <a:ext uri="{FF2B5EF4-FFF2-40B4-BE49-F238E27FC236}">
                <a16:creationId xmlns:a16="http://schemas.microsoft.com/office/drawing/2014/main" xmlns="" id="{A8EF9F09-088E-4EEB-9257-40271F3AD7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BD71410-5075-461B-AFB1-F229E46A6FCC}"/>
              </a:ext>
            </a:extLst>
          </p:cNvPr>
          <p:cNvSpPr>
            <a:spLocks noGrp="1"/>
          </p:cNvSpPr>
          <p:nvPr>
            <p:ph type="sldNum" sz="quarter" idx="12"/>
          </p:nvPr>
        </p:nvSpPr>
        <p:spPr/>
        <p:txBody>
          <a:bodyPr/>
          <a:lstStyle/>
          <a:p>
            <a:fld id="{BAF05048-EFD7-407F-A8E8-50F2344EEF99}" type="slidenum">
              <a:rPr lang="en-US" smtClean="0"/>
              <a:t>‹#›</a:t>
            </a:fld>
            <a:endParaRPr lang="en-US"/>
          </a:p>
        </p:txBody>
      </p:sp>
    </p:spTree>
    <p:extLst>
      <p:ext uri="{BB962C8B-B14F-4D97-AF65-F5344CB8AC3E}">
        <p14:creationId xmlns:p14="http://schemas.microsoft.com/office/powerpoint/2010/main" val="156067260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xmlns="" id="{68AF707B-215C-4F54-BCE7-994B6E79AC5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xmlns="" id="{CB74D084-46AE-45B1-8D24-F114989480A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xmlns="" id="{74E683CF-1E51-43AF-BC5B-DF2B0413F700}"/>
              </a:ext>
            </a:extLst>
          </p:cNvPr>
          <p:cNvSpPr>
            <a:spLocks noGrp="1" noChangeArrowheads="1"/>
          </p:cNvSpPr>
          <p:nvPr>
            <p:ph type="sldNum" sz="quarter" idx="12"/>
          </p:nvPr>
        </p:nvSpPr>
        <p:spPr>
          <a:ln/>
        </p:spPr>
        <p:txBody>
          <a:bodyPr/>
          <a:lstStyle>
            <a:lvl1pPr>
              <a:defRPr/>
            </a:lvl1pPr>
          </a:lstStyle>
          <a:p>
            <a:fld id="{E589D008-3382-4208-A10E-A8762860A02B}" type="slidenum">
              <a:rPr lang="en-US" altLang="en-US"/>
              <a:pPr/>
              <a:t>‹#›</a:t>
            </a:fld>
            <a:endParaRPr lang="en-US" altLang="en-US"/>
          </a:p>
        </p:txBody>
      </p:sp>
    </p:spTree>
    <p:extLst>
      <p:ext uri="{BB962C8B-B14F-4D97-AF65-F5344CB8AC3E}">
        <p14:creationId xmlns:p14="http://schemas.microsoft.com/office/powerpoint/2010/main" val="31433646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xmlns="" id="{2612087D-2727-4D34-8C54-387826C88CF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xmlns="" id="{CB72F04A-03F9-459C-87B3-E7F69813E65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xmlns="" id="{9C652A00-154E-465A-800F-105E746E511D}"/>
              </a:ext>
            </a:extLst>
          </p:cNvPr>
          <p:cNvSpPr>
            <a:spLocks noGrp="1" noChangeArrowheads="1"/>
          </p:cNvSpPr>
          <p:nvPr>
            <p:ph type="sldNum" sz="quarter" idx="12"/>
          </p:nvPr>
        </p:nvSpPr>
        <p:spPr>
          <a:ln/>
        </p:spPr>
        <p:txBody>
          <a:bodyPr/>
          <a:lstStyle>
            <a:lvl1pPr>
              <a:defRPr/>
            </a:lvl1pPr>
          </a:lstStyle>
          <a:p>
            <a:fld id="{F169C5E6-6DBC-4B2F-824D-D2DEE740F9A0}" type="slidenum">
              <a:rPr lang="en-US" altLang="en-US"/>
              <a:pPr/>
              <a:t>‹#›</a:t>
            </a:fld>
            <a:endParaRPr lang="en-US" altLang="en-US"/>
          </a:p>
        </p:txBody>
      </p:sp>
    </p:spTree>
    <p:extLst>
      <p:ext uri="{BB962C8B-B14F-4D97-AF65-F5344CB8AC3E}">
        <p14:creationId xmlns:p14="http://schemas.microsoft.com/office/powerpoint/2010/main" val="17185380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15156DF7-E1F0-476C-9BCF-91AA45CF6D7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F01E9120-DD6A-44C8-A24F-9582A83BEA1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359923E8-42C5-4E4B-80E1-6AA1986CC2AA}"/>
              </a:ext>
            </a:extLst>
          </p:cNvPr>
          <p:cNvSpPr>
            <a:spLocks noGrp="1" noChangeArrowheads="1"/>
          </p:cNvSpPr>
          <p:nvPr>
            <p:ph type="sldNum" sz="quarter" idx="12"/>
          </p:nvPr>
        </p:nvSpPr>
        <p:spPr>
          <a:ln/>
        </p:spPr>
        <p:txBody>
          <a:bodyPr/>
          <a:lstStyle>
            <a:lvl1pPr>
              <a:defRPr/>
            </a:lvl1pPr>
          </a:lstStyle>
          <a:p>
            <a:fld id="{8A09DC4A-C8EB-4009-A271-1B3062CACB90}" type="slidenum">
              <a:rPr lang="en-US" altLang="en-US"/>
              <a:pPr/>
              <a:t>‹#›</a:t>
            </a:fld>
            <a:endParaRPr lang="en-US" altLang="en-US"/>
          </a:p>
        </p:txBody>
      </p:sp>
    </p:spTree>
    <p:extLst>
      <p:ext uri="{BB962C8B-B14F-4D97-AF65-F5344CB8AC3E}">
        <p14:creationId xmlns:p14="http://schemas.microsoft.com/office/powerpoint/2010/main" val="39311628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3ECEBE8F-F964-48D0-BC54-63915DD51EF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2F0DFBCC-942F-4FB8-9CEE-8C7202DBA9A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0E5D74D8-89DC-4A05-99EC-05F1687198EF}"/>
              </a:ext>
            </a:extLst>
          </p:cNvPr>
          <p:cNvSpPr>
            <a:spLocks noGrp="1" noChangeArrowheads="1"/>
          </p:cNvSpPr>
          <p:nvPr>
            <p:ph type="sldNum" sz="quarter" idx="12"/>
          </p:nvPr>
        </p:nvSpPr>
        <p:spPr>
          <a:ln/>
        </p:spPr>
        <p:txBody>
          <a:bodyPr/>
          <a:lstStyle>
            <a:lvl1pPr>
              <a:defRPr/>
            </a:lvl1pPr>
          </a:lstStyle>
          <a:p>
            <a:fld id="{90E39927-C322-4F95-A205-A54AAA417466}" type="slidenum">
              <a:rPr lang="en-US" altLang="en-US"/>
              <a:pPr/>
              <a:t>‹#›</a:t>
            </a:fld>
            <a:endParaRPr lang="en-US" altLang="en-US"/>
          </a:p>
        </p:txBody>
      </p:sp>
    </p:spTree>
    <p:extLst>
      <p:ext uri="{BB962C8B-B14F-4D97-AF65-F5344CB8AC3E}">
        <p14:creationId xmlns:p14="http://schemas.microsoft.com/office/powerpoint/2010/main" val="4887988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628CCBA-1A4F-41C4-9CC5-F79E74E2FFC0}" type="datetime1">
              <a:rPr lang="en-US" smtClean="0">
                <a:solidFill>
                  <a:prstClr val="black">
                    <a:tint val="75000"/>
                  </a:prstClr>
                </a:solidFill>
              </a:rPr>
              <a:pPr/>
              <a:t>2/25/2019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EA05F3C-C6C6-47C7-A678-12C7C0205F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334832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A6B3E8-DC71-48ED-BC67-A79B7F977BC7}" type="datetime1">
              <a:rPr lang="en-US" smtClean="0">
                <a:solidFill>
                  <a:prstClr val="black">
                    <a:tint val="75000"/>
                  </a:prstClr>
                </a:solidFill>
              </a:rPr>
              <a:pPr/>
              <a:t>2/25/2019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EA05F3C-C6C6-47C7-A678-12C7C0205F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894432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4D3021-FE69-43C1-A6BE-C84B87268935}" type="datetime1">
              <a:rPr lang="en-US" smtClean="0">
                <a:solidFill>
                  <a:prstClr val="black">
                    <a:tint val="75000"/>
                  </a:prstClr>
                </a:solidFill>
              </a:rPr>
              <a:pPr/>
              <a:t>2/25/2019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EA05F3C-C6C6-47C7-A678-12C7C0205F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568713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8BF83C5-002C-405E-82D0-0E77A6511B6E}" type="datetime1">
              <a:rPr lang="en-US" smtClean="0">
                <a:solidFill>
                  <a:prstClr val="black">
                    <a:tint val="75000"/>
                  </a:prstClr>
                </a:solidFill>
              </a:rPr>
              <a:pPr/>
              <a:t>2/25/2019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EA05F3C-C6C6-47C7-A678-12C7C0205F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043316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EE701E9-3308-479B-9EB0-7E50CC27FB8D}" type="datetime1">
              <a:rPr lang="en-US" smtClean="0">
                <a:solidFill>
                  <a:prstClr val="black">
                    <a:tint val="75000"/>
                  </a:prstClr>
                </a:solidFill>
              </a:rPr>
              <a:pPr/>
              <a:t>2/25/2019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EA05F3C-C6C6-47C7-A678-12C7C0205F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605963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D6C148E-7482-44C4-88CF-38DDFFAEA539}" type="datetime1">
              <a:rPr lang="en-US" smtClean="0">
                <a:solidFill>
                  <a:prstClr val="black">
                    <a:tint val="75000"/>
                  </a:prstClr>
                </a:solidFill>
              </a:rPr>
              <a:pPr/>
              <a:t>2/25/2019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EA05F3C-C6C6-47C7-A678-12C7C0205F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69963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B94E0AF-7D68-4BCD-9DA2-DEB938D544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EDE245E4-6620-4DB7-970A-15E4FE9C701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39D49944-1608-4E20-8C80-AD39316BEC5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69A2DE52-424C-404A-A33C-353C06CF3D97}"/>
              </a:ext>
            </a:extLst>
          </p:cNvPr>
          <p:cNvSpPr>
            <a:spLocks noGrp="1"/>
          </p:cNvSpPr>
          <p:nvPr>
            <p:ph type="dt" sz="half" idx="10"/>
          </p:nvPr>
        </p:nvSpPr>
        <p:spPr/>
        <p:txBody>
          <a:bodyPr/>
          <a:lstStyle/>
          <a:p>
            <a:fld id="{B405B707-55F3-4EA6-9409-3DD8654FA2D2}" type="datetimeFigureOut">
              <a:rPr lang="en-US" smtClean="0"/>
              <a:t>2/25/2019</a:t>
            </a:fld>
            <a:endParaRPr lang="en-US"/>
          </a:p>
        </p:txBody>
      </p:sp>
      <p:sp>
        <p:nvSpPr>
          <p:cNvPr id="6" name="Footer Placeholder 5">
            <a:extLst>
              <a:ext uri="{FF2B5EF4-FFF2-40B4-BE49-F238E27FC236}">
                <a16:creationId xmlns:a16="http://schemas.microsoft.com/office/drawing/2014/main" xmlns="" id="{C153FF30-5F1E-4D83-A78F-8ED85B555F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2E8F60D1-5304-42E6-92FA-69802C990566}"/>
              </a:ext>
            </a:extLst>
          </p:cNvPr>
          <p:cNvSpPr>
            <a:spLocks noGrp="1"/>
          </p:cNvSpPr>
          <p:nvPr>
            <p:ph type="sldNum" sz="quarter" idx="12"/>
          </p:nvPr>
        </p:nvSpPr>
        <p:spPr/>
        <p:txBody>
          <a:bodyPr/>
          <a:lstStyle/>
          <a:p>
            <a:fld id="{BAF05048-EFD7-407F-A8E8-50F2344EEF99}" type="slidenum">
              <a:rPr lang="en-US" smtClean="0"/>
              <a:t>‹#›</a:t>
            </a:fld>
            <a:endParaRPr lang="en-US"/>
          </a:p>
        </p:txBody>
      </p:sp>
    </p:spTree>
    <p:extLst>
      <p:ext uri="{BB962C8B-B14F-4D97-AF65-F5344CB8AC3E}">
        <p14:creationId xmlns:p14="http://schemas.microsoft.com/office/powerpoint/2010/main" val="274774068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F04C05-FA40-4938-9ED9-FBD31DB69088}" type="datetime1">
              <a:rPr lang="en-US" smtClean="0">
                <a:solidFill>
                  <a:prstClr val="black">
                    <a:tint val="75000"/>
                  </a:prstClr>
                </a:solidFill>
              </a:rPr>
              <a:pPr/>
              <a:t>2/25/2019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EA05F3C-C6C6-47C7-A678-12C7C0205F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631395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DAEC98B-BFCD-43E5-BB88-E24ED78E99DB}" type="datetime1">
              <a:rPr lang="en-US" smtClean="0">
                <a:solidFill>
                  <a:prstClr val="black">
                    <a:tint val="75000"/>
                  </a:prstClr>
                </a:solidFill>
              </a:rPr>
              <a:pPr/>
              <a:t>2/25/2019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EA05F3C-C6C6-47C7-A678-12C7C0205F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556820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A5ADF5F-08BA-4B6D-8E71-F7B11F73A5F7}" type="datetime1">
              <a:rPr lang="en-US" smtClean="0">
                <a:solidFill>
                  <a:prstClr val="black">
                    <a:tint val="75000"/>
                  </a:prstClr>
                </a:solidFill>
              </a:rPr>
              <a:pPr/>
              <a:t>2/25/2019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EA05F3C-C6C6-47C7-A678-12C7C0205F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1385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D2B553-1E5A-49F9-AE61-825E86DFB6B2}" type="datetime1">
              <a:rPr lang="en-US" smtClean="0">
                <a:solidFill>
                  <a:prstClr val="black">
                    <a:tint val="75000"/>
                  </a:prstClr>
                </a:solidFill>
              </a:rPr>
              <a:pPr/>
              <a:t>2/25/2019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EA05F3C-C6C6-47C7-A678-12C7C0205F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963340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73A334-2836-4612-8363-FC7B0EECE2FE}" type="datetime1">
              <a:rPr lang="en-US" smtClean="0">
                <a:solidFill>
                  <a:prstClr val="black">
                    <a:tint val="75000"/>
                  </a:prstClr>
                </a:solidFill>
              </a:rPr>
              <a:pPr/>
              <a:t>2/25/2019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EA05F3C-C6C6-47C7-A678-12C7C0205F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213111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B405B707-55F3-4EA6-9409-3DD8654FA2D2}" type="datetimeFigureOut">
              <a:rPr lang="en-US" smtClean="0"/>
              <a:t>2/25/2019</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BAF05048-EFD7-407F-A8E8-50F2344EEF99}" type="slidenum">
              <a:rPr lang="en-US" smtClean="0"/>
              <a:t>‹#›</a:t>
            </a:fld>
            <a:endParaRPr lang="en-US"/>
          </a:p>
        </p:txBody>
      </p:sp>
    </p:spTree>
    <p:extLst>
      <p:ext uri="{BB962C8B-B14F-4D97-AF65-F5344CB8AC3E}">
        <p14:creationId xmlns:p14="http://schemas.microsoft.com/office/powerpoint/2010/main" val="216826809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405B707-55F3-4EA6-9409-3DD8654FA2D2}" type="datetimeFigureOut">
              <a:rPr lang="en-US" smtClean="0"/>
              <a:t>2/25/2019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F05048-EFD7-407F-A8E8-50F2344EEF99}" type="slidenum">
              <a:rPr lang="en-US" smtClean="0"/>
              <a:t>‹#›</a:t>
            </a:fld>
            <a:endParaRPr lang="en-US"/>
          </a:p>
        </p:txBody>
      </p:sp>
    </p:spTree>
    <p:extLst>
      <p:ext uri="{BB962C8B-B14F-4D97-AF65-F5344CB8AC3E}">
        <p14:creationId xmlns:p14="http://schemas.microsoft.com/office/powerpoint/2010/main" val="164375903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405B707-55F3-4EA6-9409-3DD8654FA2D2}" type="datetimeFigureOut">
              <a:rPr lang="en-US" smtClean="0"/>
              <a:t>2/25/2019</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AF05048-EFD7-407F-A8E8-50F2344EEF99}" type="slidenum">
              <a:rPr lang="en-US" smtClean="0"/>
              <a:t>‹#›</a:t>
            </a:fld>
            <a:endParaRPr lang="en-US"/>
          </a:p>
        </p:txBody>
      </p:sp>
    </p:spTree>
    <p:extLst>
      <p:ext uri="{BB962C8B-B14F-4D97-AF65-F5344CB8AC3E}">
        <p14:creationId xmlns:p14="http://schemas.microsoft.com/office/powerpoint/2010/main" val="354345392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405B707-55F3-4EA6-9409-3DD8654FA2D2}" type="datetimeFigureOut">
              <a:rPr lang="en-US" smtClean="0"/>
              <a:t>2/25/2019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F05048-EFD7-407F-A8E8-50F2344EEF99}" type="slidenum">
              <a:rPr lang="en-US" smtClean="0"/>
              <a:t>‹#›</a:t>
            </a:fld>
            <a:endParaRPr lang="en-US"/>
          </a:p>
        </p:txBody>
      </p:sp>
    </p:spTree>
    <p:extLst>
      <p:ext uri="{BB962C8B-B14F-4D97-AF65-F5344CB8AC3E}">
        <p14:creationId xmlns:p14="http://schemas.microsoft.com/office/powerpoint/2010/main" val="332171727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405B707-55F3-4EA6-9409-3DD8654FA2D2}" type="datetimeFigureOut">
              <a:rPr lang="en-US" smtClean="0"/>
              <a:t>2/25/2019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F05048-EFD7-407F-A8E8-50F2344EEF99}" type="slidenum">
              <a:rPr lang="en-US" smtClean="0"/>
              <a:t>‹#›</a:t>
            </a:fld>
            <a:endParaRPr lang="en-US"/>
          </a:p>
        </p:txBody>
      </p:sp>
    </p:spTree>
    <p:extLst>
      <p:ext uri="{BB962C8B-B14F-4D97-AF65-F5344CB8AC3E}">
        <p14:creationId xmlns:p14="http://schemas.microsoft.com/office/powerpoint/2010/main" val="15578366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9C39CA-EA43-4529-8628-658830730AD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775340B2-A2D6-4E00-813E-02DF6A8C256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11381855-E0DE-42BA-91A7-FA3790C6618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1D15695E-4704-4E8A-82C0-AB2FE72BCD0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E60EC8F2-489A-4E94-9620-1B30E071B0C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C57D088E-191A-48FA-A552-611A4258CCA6}"/>
              </a:ext>
            </a:extLst>
          </p:cNvPr>
          <p:cNvSpPr>
            <a:spLocks noGrp="1"/>
          </p:cNvSpPr>
          <p:nvPr>
            <p:ph type="dt" sz="half" idx="10"/>
          </p:nvPr>
        </p:nvSpPr>
        <p:spPr/>
        <p:txBody>
          <a:bodyPr/>
          <a:lstStyle/>
          <a:p>
            <a:fld id="{B405B707-55F3-4EA6-9409-3DD8654FA2D2}" type="datetimeFigureOut">
              <a:rPr lang="en-US" smtClean="0"/>
              <a:t>2/25/2019</a:t>
            </a:fld>
            <a:endParaRPr lang="en-US"/>
          </a:p>
        </p:txBody>
      </p:sp>
      <p:sp>
        <p:nvSpPr>
          <p:cNvPr id="8" name="Footer Placeholder 7">
            <a:extLst>
              <a:ext uri="{FF2B5EF4-FFF2-40B4-BE49-F238E27FC236}">
                <a16:creationId xmlns:a16="http://schemas.microsoft.com/office/drawing/2014/main" xmlns="" id="{551792DF-A99D-4192-8136-3D1A9D73BFA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B9789B15-23E2-426F-A9BB-51689B2D0B9E}"/>
              </a:ext>
            </a:extLst>
          </p:cNvPr>
          <p:cNvSpPr>
            <a:spLocks noGrp="1"/>
          </p:cNvSpPr>
          <p:nvPr>
            <p:ph type="sldNum" sz="quarter" idx="12"/>
          </p:nvPr>
        </p:nvSpPr>
        <p:spPr/>
        <p:txBody>
          <a:bodyPr/>
          <a:lstStyle/>
          <a:p>
            <a:fld id="{BAF05048-EFD7-407F-A8E8-50F2344EEF99}" type="slidenum">
              <a:rPr lang="en-US" smtClean="0"/>
              <a:t>‹#›</a:t>
            </a:fld>
            <a:endParaRPr lang="en-US"/>
          </a:p>
        </p:txBody>
      </p:sp>
    </p:spTree>
    <p:extLst>
      <p:ext uri="{BB962C8B-B14F-4D97-AF65-F5344CB8AC3E}">
        <p14:creationId xmlns:p14="http://schemas.microsoft.com/office/powerpoint/2010/main" val="245738118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405B707-55F3-4EA6-9409-3DD8654FA2D2}" type="datetimeFigureOut">
              <a:rPr lang="en-US" smtClean="0"/>
              <a:t>2/25/2019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F05048-EFD7-407F-A8E8-50F2344EEF99}" type="slidenum">
              <a:rPr lang="en-US" smtClean="0"/>
              <a:t>‹#›</a:t>
            </a:fld>
            <a:endParaRPr lang="en-US"/>
          </a:p>
        </p:txBody>
      </p:sp>
    </p:spTree>
    <p:extLst>
      <p:ext uri="{BB962C8B-B14F-4D97-AF65-F5344CB8AC3E}">
        <p14:creationId xmlns:p14="http://schemas.microsoft.com/office/powerpoint/2010/main" val="372073517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05B707-55F3-4EA6-9409-3DD8654FA2D2}" type="datetimeFigureOut">
              <a:rPr lang="en-US" smtClean="0"/>
              <a:t>2/25/2019</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BAF05048-EFD7-407F-A8E8-50F2344EEF99}" type="slidenum">
              <a:rPr lang="en-US" smtClean="0"/>
              <a:t>‹#›</a:t>
            </a:fld>
            <a:endParaRPr lang="en-US"/>
          </a:p>
        </p:txBody>
      </p:sp>
    </p:spTree>
    <p:extLst>
      <p:ext uri="{BB962C8B-B14F-4D97-AF65-F5344CB8AC3E}">
        <p14:creationId xmlns:p14="http://schemas.microsoft.com/office/powerpoint/2010/main" val="251977477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405B707-55F3-4EA6-9409-3DD8654FA2D2}" type="datetimeFigureOut">
              <a:rPr lang="en-US" smtClean="0"/>
              <a:t>2/25/2019</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BAF05048-EFD7-407F-A8E8-50F2344EEF99}" type="slidenum">
              <a:rPr lang="en-US" smtClean="0"/>
              <a:t>‹#›</a:t>
            </a:fld>
            <a:endParaRPr lang="en-US"/>
          </a:p>
        </p:txBody>
      </p:sp>
    </p:spTree>
    <p:extLst>
      <p:ext uri="{BB962C8B-B14F-4D97-AF65-F5344CB8AC3E}">
        <p14:creationId xmlns:p14="http://schemas.microsoft.com/office/powerpoint/2010/main" val="72939723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405B707-55F3-4EA6-9409-3DD8654FA2D2}" type="datetimeFigureOut">
              <a:rPr lang="en-US" smtClean="0"/>
              <a:t>2/25/2019</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BAF05048-EFD7-407F-A8E8-50F2344EEF99}" type="slidenum">
              <a:rPr lang="en-US" smtClean="0"/>
              <a:t>‹#›</a:t>
            </a:fld>
            <a:endParaRPr lang="en-US"/>
          </a:p>
        </p:txBody>
      </p:sp>
    </p:spTree>
    <p:extLst>
      <p:ext uri="{BB962C8B-B14F-4D97-AF65-F5344CB8AC3E}">
        <p14:creationId xmlns:p14="http://schemas.microsoft.com/office/powerpoint/2010/main" val="60180444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405B707-55F3-4EA6-9409-3DD8654FA2D2}" type="datetimeFigureOut">
              <a:rPr lang="en-US" smtClean="0"/>
              <a:t>2/25/2019</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BAF05048-EFD7-407F-A8E8-50F2344EEF99}" type="slidenum">
              <a:rPr lang="en-US" smtClean="0"/>
              <a:t>‹#›</a:t>
            </a:fld>
            <a:endParaRPr lang="en-US"/>
          </a:p>
        </p:txBody>
      </p:sp>
    </p:spTree>
    <p:extLst>
      <p:ext uri="{BB962C8B-B14F-4D97-AF65-F5344CB8AC3E}">
        <p14:creationId xmlns:p14="http://schemas.microsoft.com/office/powerpoint/2010/main" val="390903869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B405B707-55F3-4EA6-9409-3DD8654FA2D2}" type="datetimeFigureOut">
              <a:rPr lang="en-US" smtClean="0"/>
              <a:t>2/25/2019</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AF05048-EFD7-407F-A8E8-50F2344EEF99}" type="slidenum">
              <a:rPr lang="en-US" smtClean="0"/>
              <a:t>‹#›</a:t>
            </a:fld>
            <a:endParaRPr lang="en-US"/>
          </a:p>
        </p:txBody>
      </p:sp>
    </p:spTree>
    <p:extLst>
      <p:ext uri="{BB962C8B-B14F-4D97-AF65-F5344CB8AC3E}">
        <p14:creationId xmlns:p14="http://schemas.microsoft.com/office/powerpoint/2010/main" val="241515692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B405B707-55F3-4EA6-9409-3DD8654FA2D2}" type="datetimeFigureOut">
              <a:rPr lang="en-US" smtClean="0"/>
              <a:t>2/25/2019</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AF05048-EFD7-407F-A8E8-50F2344EEF99}" type="slidenum">
              <a:rPr lang="en-US" smtClean="0"/>
              <a:t>‹#›</a:t>
            </a:fld>
            <a:endParaRPr lang="en-US"/>
          </a:p>
        </p:txBody>
      </p:sp>
    </p:spTree>
    <p:extLst>
      <p:ext uri="{BB962C8B-B14F-4D97-AF65-F5344CB8AC3E}">
        <p14:creationId xmlns:p14="http://schemas.microsoft.com/office/powerpoint/2010/main" val="401429402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405B707-55F3-4EA6-9409-3DD8654FA2D2}" type="datetimeFigureOut">
              <a:rPr lang="en-US" smtClean="0"/>
              <a:t>2/25/2019</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AF05048-EFD7-407F-A8E8-50F2344EEF99}" type="slidenum">
              <a:rPr lang="en-US" smtClean="0"/>
              <a:t>‹#›</a:t>
            </a:fld>
            <a:endParaRPr lang="en-US"/>
          </a:p>
        </p:txBody>
      </p:sp>
    </p:spTree>
    <p:extLst>
      <p:ext uri="{BB962C8B-B14F-4D97-AF65-F5344CB8AC3E}">
        <p14:creationId xmlns:p14="http://schemas.microsoft.com/office/powerpoint/2010/main" val="411562508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B405B707-55F3-4EA6-9409-3DD8654FA2D2}" type="datetimeFigureOut">
              <a:rPr lang="en-US" smtClean="0"/>
              <a:t>2/25/2019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F05048-EFD7-407F-A8E8-50F2344EEF99}" type="slidenum">
              <a:rPr lang="en-US" smtClean="0"/>
              <a:t>‹#›</a:t>
            </a:fld>
            <a:endParaRPr lang="en-US"/>
          </a:p>
        </p:txBody>
      </p:sp>
    </p:spTree>
    <p:extLst>
      <p:ext uri="{BB962C8B-B14F-4D97-AF65-F5344CB8AC3E}">
        <p14:creationId xmlns:p14="http://schemas.microsoft.com/office/powerpoint/2010/main" val="402266664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B405B707-55F3-4EA6-9409-3DD8654FA2D2}" type="datetimeFigureOut">
              <a:rPr lang="en-US" smtClean="0"/>
              <a:t>2/25/2019</a:t>
            </a:fld>
            <a:endParaRPr lang="en-US"/>
          </a:p>
        </p:txBody>
      </p:sp>
      <p:sp>
        <p:nvSpPr>
          <p:cNvPr id="8" name="Footer Placeholder 7"/>
          <p:cNvSpPr>
            <a:spLocks noGrp="1"/>
          </p:cNvSpPr>
          <p:nvPr>
            <p:ph type="ftr" sz="quarter" idx="11"/>
          </p:nvPr>
        </p:nvSpPr>
        <p:spPr>
          <a:xfrm>
            <a:off x="561111" y="6391838"/>
            <a:ext cx="3644282" cy="304801"/>
          </a:xfrm>
        </p:spPr>
        <p:txBody>
          <a:bodyPr/>
          <a:lstStyle/>
          <a:p>
            <a:endParaRPr lang="en-US"/>
          </a:p>
        </p:txBody>
      </p:sp>
      <p:sp>
        <p:nvSpPr>
          <p:cNvPr id="9" name="Slide Number Placeholder 8"/>
          <p:cNvSpPr>
            <a:spLocks noGrp="1"/>
          </p:cNvSpPr>
          <p:nvPr>
            <p:ph type="sldNum" sz="quarter" idx="12"/>
          </p:nvPr>
        </p:nvSpPr>
        <p:spPr/>
        <p:txBody>
          <a:bodyPr/>
          <a:lstStyle/>
          <a:p>
            <a:fld id="{BAF05048-EFD7-407F-A8E8-50F2344EEF99}" type="slidenum">
              <a:rPr lang="en-US" smtClean="0"/>
              <a:t>‹#›</a:t>
            </a:fld>
            <a:endParaRPr lang="en-US"/>
          </a:p>
        </p:txBody>
      </p:sp>
    </p:spTree>
    <p:extLst>
      <p:ext uri="{BB962C8B-B14F-4D97-AF65-F5344CB8AC3E}">
        <p14:creationId xmlns:p14="http://schemas.microsoft.com/office/powerpoint/2010/main" val="21580261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F45909C-D85D-4769-836F-0471552CF12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D1BAB9FA-8474-413D-A2FF-190635C0FF67}"/>
              </a:ext>
            </a:extLst>
          </p:cNvPr>
          <p:cNvSpPr>
            <a:spLocks noGrp="1"/>
          </p:cNvSpPr>
          <p:nvPr>
            <p:ph type="dt" sz="half" idx="10"/>
          </p:nvPr>
        </p:nvSpPr>
        <p:spPr/>
        <p:txBody>
          <a:bodyPr/>
          <a:lstStyle/>
          <a:p>
            <a:fld id="{B405B707-55F3-4EA6-9409-3DD8654FA2D2}" type="datetimeFigureOut">
              <a:rPr lang="en-US" smtClean="0"/>
              <a:t>2/25/2019</a:t>
            </a:fld>
            <a:endParaRPr lang="en-US"/>
          </a:p>
        </p:txBody>
      </p:sp>
      <p:sp>
        <p:nvSpPr>
          <p:cNvPr id="4" name="Footer Placeholder 3">
            <a:extLst>
              <a:ext uri="{FF2B5EF4-FFF2-40B4-BE49-F238E27FC236}">
                <a16:creationId xmlns:a16="http://schemas.microsoft.com/office/drawing/2014/main" xmlns="" id="{3502C496-A70A-4984-B41A-2A263D7EC31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22E06657-8822-494A-9CEE-02CFBC1CEBEB}"/>
              </a:ext>
            </a:extLst>
          </p:cNvPr>
          <p:cNvSpPr>
            <a:spLocks noGrp="1"/>
          </p:cNvSpPr>
          <p:nvPr>
            <p:ph type="sldNum" sz="quarter" idx="12"/>
          </p:nvPr>
        </p:nvSpPr>
        <p:spPr/>
        <p:txBody>
          <a:bodyPr/>
          <a:lstStyle/>
          <a:p>
            <a:fld id="{BAF05048-EFD7-407F-A8E8-50F2344EEF99}" type="slidenum">
              <a:rPr lang="en-US" smtClean="0"/>
              <a:t>‹#›</a:t>
            </a:fld>
            <a:endParaRPr lang="en-US"/>
          </a:p>
        </p:txBody>
      </p:sp>
    </p:spTree>
    <p:extLst>
      <p:ext uri="{BB962C8B-B14F-4D97-AF65-F5344CB8AC3E}">
        <p14:creationId xmlns:p14="http://schemas.microsoft.com/office/powerpoint/2010/main" val="263280985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B405B707-55F3-4EA6-9409-3DD8654FA2D2}" type="datetimeFigureOut">
              <a:rPr lang="en-US" smtClean="0"/>
              <a:t>2/25/2019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F05048-EFD7-407F-A8E8-50F2344EEF99}" type="slidenum">
              <a:rPr lang="en-US" smtClean="0"/>
              <a:t>‹#›</a:t>
            </a:fld>
            <a:endParaRPr lang="en-US"/>
          </a:p>
        </p:txBody>
      </p:sp>
    </p:spTree>
    <p:extLst>
      <p:ext uri="{BB962C8B-B14F-4D97-AF65-F5344CB8AC3E}">
        <p14:creationId xmlns:p14="http://schemas.microsoft.com/office/powerpoint/2010/main" val="376604938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B405B707-55F3-4EA6-9409-3DD8654FA2D2}" type="datetimeFigureOut">
              <a:rPr lang="en-US" smtClean="0"/>
              <a:t>2/25/2019</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AF05048-EFD7-407F-A8E8-50F2344EEF99}" type="slidenum">
              <a:rPr lang="en-US" smtClean="0"/>
              <a:t>‹#›</a:t>
            </a:fld>
            <a:endParaRPr lang="en-US"/>
          </a:p>
        </p:txBody>
      </p:sp>
    </p:spTree>
    <p:extLst>
      <p:ext uri="{BB962C8B-B14F-4D97-AF65-F5344CB8AC3E}">
        <p14:creationId xmlns:p14="http://schemas.microsoft.com/office/powerpoint/2010/main" val="391289960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B405B707-55F3-4EA6-9409-3DD8654FA2D2}" type="datetimeFigureOut">
              <a:rPr lang="en-US" smtClean="0"/>
              <a:t>2/25/2019</a:t>
            </a:fld>
            <a:endParaRPr lang="en-US"/>
          </a:p>
        </p:txBody>
      </p:sp>
      <p:sp>
        <p:nvSpPr>
          <p:cNvPr id="5" name="Footer Placeholder 4"/>
          <p:cNvSpPr>
            <a:spLocks noGrp="1"/>
          </p:cNvSpPr>
          <p:nvPr>
            <p:ph type="ftr" sz="quarter" idx="11"/>
          </p:nvPr>
        </p:nvSpPr>
        <p:spPr>
          <a:xfrm>
            <a:off x="1876424" y="5410201"/>
            <a:ext cx="5124886" cy="365125"/>
          </a:xfrm>
        </p:spPr>
        <p:txBody>
          <a:bodyPr/>
          <a:lstStyle/>
          <a:p>
            <a:endParaRPr lang="en-US"/>
          </a:p>
        </p:txBody>
      </p:sp>
      <p:sp>
        <p:nvSpPr>
          <p:cNvPr id="6" name="Slide Number Placeholder 5"/>
          <p:cNvSpPr>
            <a:spLocks noGrp="1"/>
          </p:cNvSpPr>
          <p:nvPr>
            <p:ph type="sldNum" sz="quarter" idx="12"/>
          </p:nvPr>
        </p:nvSpPr>
        <p:spPr>
          <a:xfrm>
            <a:off x="9896911" y="5410199"/>
            <a:ext cx="771089" cy="365125"/>
          </a:xfrm>
        </p:spPr>
        <p:txBody>
          <a:bodyPr/>
          <a:lstStyle/>
          <a:p>
            <a:fld id="{BAF05048-EFD7-407F-A8E8-50F2344EEF99}" type="slidenum">
              <a:rPr lang="en-US" smtClean="0"/>
              <a:t>‹#›</a:t>
            </a:fld>
            <a:endParaRPr lang="en-US"/>
          </a:p>
        </p:txBody>
      </p:sp>
    </p:spTree>
    <p:extLst>
      <p:ext uri="{BB962C8B-B14F-4D97-AF65-F5344CB8AC3E}">
        <p14:creationId xmlns:p14="http://schemas.microsoft.com/office/powerpoint/2010/main" val="39774517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405B707-55F3-4EA6-9409-3DD8654FA2D2}" type="datetimeFigureOut">
              <a:rPr lang="en-US" smtClean="0"/>
              <a:t>2/25/2019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F05048-EFD7-407F-A8E8-50F2344EEF99}" type="slidenum">
              <a:rPr lang="en-US" smtClean="0"/>
              <a:t>‹#›</a:t>
            </a:fld>
            <a:endParaRPr lang="en-US"/>
          </a:p>
        </p:txBody>
      </p:sp>
    </p:spTree>
    <p:extLst>
      <p:ext uri="{BB962C8B-B14F-4D97-AF65-F5344CB8AC3E}">
        <p14:creationId xmlns:p14="http://schemas.microsoft.com/office/powerpoint/2010/main" val="118970641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405B707-55F3-4EA6-9409-3DD8654FA2D2}" type="datetimeFigureOut">
              <a:rPr lang="en-US" smtClean="0"/>
              <a:t>2/25/2019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F05048-EFD7-407F-A8E8-50F2344EEF99}" type="slidenum">
              <a:rPr lang="en-US" smtClean="0"/>
              <a:t>‹#›</a:t>
            </a:fld>
            <a:endParaRPr lang="en-US"/>
          </a:p>
        </p:txBody>
      </p:sp>
    </p:spTree>
    <p:extLst>
      <p:ext uri="{BB962C8B-B14F-4D97-AF65-F5344CB8AC3E}">
        <p14:creationId xmlns:p14="http://schemas.microsoft.com/office/powerpoint/2010/main" val="21661667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405B707-55F3-4EA6-9409-3DD8654FA2D2}" type="datetimeFigureOut">
              <a:rPr lang="en-US" smtClean="0"/>
              <a:t>2/25/2019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F05048-EFD7-407F-A8E8-50F2344EEF99}" type="slidenum">
              <a:rPr lang="en-US" smtClean="0"/>
              <a:t>‹#›</a:t>
            </a:fld>
            <a:endParaRPr lang="en-US"/>
          </a:p>
        </p:txBody>
      </p:sp>
    </p:spTree>
    <p:extLst>
      <p:ext uri="{BB962C8B-B14F-4D97-AF65-F5344CB8AC3E}">
        <p14:creationId xmlns:p14="http://schemas.microsoft.com/office/powerpoint/2010/main" val="122680191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405B707-55F3-4EA6-9409-3DD8654FA2D2}" type="datetimeFigureOut">
              <a:rPr lang="en-US" smtClean="0"/>
              <a:t>2/25/2019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F05048-EFD7-407F-A8E8-50F2344EEF99}" type="slidenum">
              <a:rPr lang="en-US" smtClean="0"/>
              <a:t>‹#›</a:t>
            </a:fld>
            <a:endParaRPr lang="en-US"/>
          </a:p>
        </p:txBody>
      </p:sp>
    </p:spTree>
    <p:extLst>
      <p:ext uri="{BB962C8B-B14F-4D97-AF65-F5344CB8AC3E}">
        <p14:creationId xmlns:p14="http://schemas.microsoft.com/office/powerpoint/2010/main" val="168639843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405B707-55F3-4EA6-9409-3DD8654FA2D2}" type="datetimeFigureOut">
              <a:rPr lang="en-US" smtClean="0"/>
              <a:t>2/25/2019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F05048-EFD7-407F-A8E8-50F2344EEF99}" type="slidenum">
              <a:rPr lang="en-US" smtClean="0"/>
              <a:t>‹#›</a:t>
            </a:fld>
            <a:endParaRPr lang="en-US"/>
          </a:p>
        </p:txBody>
      </p:sp>
    </p:spTree>
    <p:extLst>
      <p:ext uri="{BB962C8B-B14F-4D97-AF65-F5344CB8AC3E}">
        <p14:creationId xmlns:p14="http://schemas.microsoft.com/office/powerpoint/2010/main" val="412960102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05B707-55F3-4EA6-9409-3DD8654FA2D2}" type="datetimeFigureOut">
              <a:rPr lang="en-US" smtClean="0"/>
              <a:t>2/25/2019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F05048-EFD7-407F-A8E8-50F2344EEF99}" type="slidenum">
              <a:rPr lang="en-US" smtClean="0"/>
              <a:t>‹#›</a:t>
            </a:fld>
            <a:endParaRPr lang="en-US"/>
          </a:p>
        </p:txBody>
      </p:sp>
    </p:spTree>
    <p:extLst>
      <p:ext uri="{BB962C8B-B14F-4D97-AF65-F5344CB8AC3E}">
        <p14:creationId xmlns:p14="http://schemas.microsoft.com/office/powerpoint/2010/main" val="109167882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405B707-55F3-4EA6-9409-3DD8654FA2D2}" type="datetimeFigureOut">
              <a:rPr lang="en-US" smtClean="0"/>
              <a:t>2/25/2019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F05048-EFD7-407F-A8E8-50F2344EEF99}" type="slidenum">
              <a:rPr lang="en-US" smtClean="0"/>
              <a:t>‹#›</a:t>
            </a:fld>
            <a:endParaRPr lang="en-US"/>
          </a:p>
        </p:txBody>
      </p:sp>
    </p:spTree>
    <p:extLst>
      <p:ext uri="{BB962C8B-B14F-4D97-AF65-F5344CB8AC3E}">
        <p14:creationId xmlns:p14="http://schemas.microsoft.com/office/powerpoint/2010/main" val="38890975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74F0FDF0-A0A7-4055-A033-4345F5194C26}"/>
              </a:ext>
            </a:extLst>
          </p:cNvPr>
          <p:cNvSpPr>
            <a:spLocks noGrp="1"/>
          </p:cNvSpPr>
          <p:nvPr>
            <p:ph type="dt" sz="half" idx="10"/>
          </p:nvPr>
        </p:nvSpPr>
        <p:spPr/>
        <p:txBody>
          <a:bodyPr/>
          <a:lstStyle/>
          <a:p>
            <a:fld id="{B405B707-55F3-4EA6-9409-3DD8654FA2D2}" type="datetimeFigureOut">
              <a:rPr lang="en-US" smtClean="0"/>
              <a:t>2/25/2019</a:t>
            </a:fld>
            <a:endParaRPr lang="en-US"/>
          </a:p>
        </p:txBody>
      </p:sp>
      <p:sp>
        <p:nvSpPr>
          <p:cNvPr id="3" name="Footer Placeholder 2">
            <a:extLst>
              <a:ext uri="{FF2B5EF4-FFF2-40B4-BE49-F238E27FC236}">
                <a16:creationId xmlns:a16="http://schemas.microsoft.com/office/drawing/2014/main" xmlns="" id="{6B619D42-7373-435E-9F4F-26FA8BBC4F3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956AFB93-C428-47E9-AFE9-9E1486B8D451}"/>
              </a:ext>
            </a:extLst>
          </p:cNvPr>
          <p:cNvSpPr>
            <a:spLocks noGrp="1"/>
          </p:cNvSpPr>
          <p:nvPr>
            <p:ph type="sldNum" sz="quarter" idx="12"/>
          </p:nvPr>
        </p:nvSpPr>
        <p:spPr/>
        <p:txBody>
          <a:bodyPr/>
          <a:lstStyle/>
          <a:p>
            <a:fld id="{BAF05048-EFD7-407F-A8E8-50F2344EEF99}" type="slidenum">
              <a:rPr lang="en-US" smtClean="0"/>
              <a:t>‹#›</a:t>
            </a:fld>
            <a:endParaRPr lang="en-US"/>
          </a:p>
        </p:txBody>
      </p:sp>
    </p:spTree>
    <p:extLst>
      <p:ext uri="{BB962C8B-B14F-4D97-AF65-F5344CB8AC3E}">
        <p14:creationId xmlns:p14="http://schemas.microsoft.com/office/powerpoint/2010/main" val="30368744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405B707-55F3-4EA6-9409-3DD8654FA2D2}" type="datetimeFigureOut">
              <a:rPr lang="en-US" smtClean="0"/>
              <a:t>2/25/2019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F05048-EFD7-407F-A8E8-50F2344EEF99}" type="slidenum">
              <a:rPr lang="en-US" smtClean="0"/>
              <a:t>‹#›</a:t>
            </a:fld>
            <a:endParaRPr lang="en-US"/>
          </a:p>
        </p:txBody>
      </p:sp>
    </p:spTree>
    <p:extLst>
      <p:ext uri="{BB962C8B-B14F-4D97-AF65-F5344CB8AC3E}">
        <p14:creationId xmlns:p14="http://schemas.microsoft.com/office/powerpoint/2010/main" val="379605934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405B707-55F3-4EA6-9409-3DD8654FA2D2}" type="datetimeFigureOut">
              <a:rPr lang="en-US" smtClean="0"/>
              <a:t>2/25/2019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F05048-EFD7-407F-A8E8-50F2344EEF99}" type="slidenum">
              <a:rPr lang="en-US" smtClean="0"/>
              <a:t>‹#›</a:t>
            </a:fld>
            <a:endParaRPr lang="en-US"/>
          </a:p>
        </p:txBody>
      </p:sp>
    </p:spTree>
    <p:extLst>
      <p:ext uri="{BB962C8B-B14F-4D97-AF65-F5344CB8AC3E}">
        <p14:creationId xmlns:p14="http://schemas.microsoft.com/office/powerpoint/2010/main" val="268190060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405B707-55F3-4EA6-9409-3DD8654FA2D2}" type="datetimeFigureOut">
              <a:rPr lang="en-US" smtClean="0"/>
              <a:t>2/25/2019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F05048-EFD7-407F-A8E8-50F2344EEF99}" type="slidenum">
              <a:rPr lang="en-US" smtClean="0"/>
              <a:t>‹#›</a:t>
            </a:fld>
            <a:endParaRPr lang="en-US"/>
          </a:p>
        </p:txBody>
      </p:sp>
    </p:spTree>
    <p:extLst>
      <p:ext uri="{BB962C8B-B14F-4D97-AF65-F5344CB8AC3E}">
        <p14:creationId xmlns:p14="http://schemas.microsoft.com/office/powerpoint/2010/main" val="255465359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405B707-55F3-4EA6-9409-3DD8654FA2D2}" type="datetimeFigureOut">
              <a:rPr lang="en-US" smtClean="0"/>
              <a:t>2/25/2019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F05048-EFD7-407F-A8E8-50F2344EEF99}" type="slidenum">
              <a:rPr lang="en-US" smtClean="0"/>
              <a:t>‹#›</a:t>
            </a:fld>
            <a:endParaRPr lang="en-US"/>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49841321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405B707-55F3-4EA6-9409-3DD8654FA2D2}" type="datetimeFigureOut">
              <a:rPr lang="en-US" smtClean="0"/>
              <a:t>2/25/2019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F05048-EFD7-407F-A8E8-50F2344EEF99}" type="slidenum">
              <a:rPr lang="en-US" smtClean="0"/>
              <a:t>‹#›</a:t>
            </a:fld>
            <a:endParaRPr lang="en-US"/>
          </a:p>
        </p:txBody>
      </p:sp>
    </p:spTree>
    <p:extLst>
      <p:ext uri="{BB962C8B-B14F-4D97-AF65-F5344CB8AC3E}">
        <p14:creationId xmlns:p14="http://schemas.microsoft.com/office/powerpoint/2010/main" val="55728632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B405B707-55F3-4EA6-9409-3DD8654FA2D2}" type="datetimeFigureOut">
              <a:rPr lang="en-US" smtClean="0"/>
              <a:t>2/25/2019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F05048-EFD7-407F-A8E8-50F2344EEF99}" type="slidenum">
              <a:rPr lang="en-US" smtClean="0"/>
              <a:t>‹#›</a:t>
            </a:fld>
            <a:endParaRPr lang="en-US"/>
          </a:p>
        </p:txBody>
      </p:sp>
    </p:spTree>
    <p:extLst>
      <p:ext uri="{BB962C8B-B14F-4D97-AF65-F5344CB8AC3E}">
        <p14:creationId xmlns:p14="http://schemas.microsoft.com/office/powerpoint/2010/main" val="325940545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B405B707-55F3-4EA6-9409-3DD8654FA2D2}" type="datetimeFigureOut">
              <a:rPr lang="en-US" smtClean="0"/>
              <a:t>2/25/2019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F05048-EFD7-407F-A8E8-50F2344EEF99}" type="slidenum">
              <a:rPr lang="en-US" smtClean="0"/>
              <a:t>‹#›</a:t>
            </a:fld>
            <a:endParaRPr lang="en-US"/>
          </a:p>
        </p:txBody>
      </p:sp>
    </p:spTree>
    <p:extLst>
      <p:ext uri="{BB962C8B-B14F-4D97-AF65-F5344CB8AC3E}">
        <p14:creationId xmlns:p14="http://schemas.microsoft.com/office/powerpoint/2010/main" val="285176563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405B707-55F3-4EA6-9409-3DD8654FA2D2}" type="datetimeFigureOut">
              <a:rPr lang="en-US" smtClean="0"/>
              <a:t>2/25/2019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F05048-EFD7-407F-A8E8-50F2344EEF99}" type="slidenum">
              <a:rPr lang="en-US" smtClean="0"/>
              <a:t>‹#›</a:t>
            </a:fld>
            <a:endParaRPr lang="en-US"/>
          </a:p>
        </p:txBody>
      </p:sp>
    </p:spTree>
    <p:extLst>
      <p:ext uri="{BB962C8B-B14F-4D97-AF65-F5344CB8AC3E}">
        <p14:creationId xmlns:p14="http://schemas.microsoft.com/office/powerpoint/2010/main" val="338605585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405B707-55F3-4EA6-9409-3DD8654FA2D2}" type="datetimeFigureOut">
              <a:rPr lang="en-US" smtClean="0"/>
              <a:t>2/25/2019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F05048-EFD7-407F-A8E8-50F2344EEF99}" type="slidenum">
              <a:rPr lang="en-US" smtClean="0"/>
              <a:t>‹#›</a:t>
            </a:fld>
            <a:endParaRPr lang="en-US"/>
          </a:p>
        </p:txBody>
      </p:sp>
    </p:spTree>
    <p:extLst>
      <p:ext uri="{BB962C8B-B14F-4D97-AF65-F5344CB8AC3E}">
        <p14:creationId xmlns:p14="http://schemas.microsoft.com/office/powerpoint/2010/main" val="216852930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1/30/14</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317351-D5DF-4C3F-AD95-8E75CD21F2FC}" type="slidenum">
              <a:rPr lang="en-US" smtClean="0"/>
              <a:t>‹#›</a:t>
            </a:fld>
            <a:endParaRPr lang="en-US"/>
          </a:p>
        </p:txBody>
      </p:sp>
    </p:spTree>
    <p:extLst>
      <p:ext uri="{BB962C8B-B14F-4D97-AF65-F5344CB8AC3E}">
        <p14:creationId xmlns:p14="http://schemas.microsoft.com/office/powerpoint/2010/main" val="41206448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806B61-ECD2-4451-89E9-0A6E52D0305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A3197794-56AA-4423-B09B-ADB0D1E176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2E408E4B-59F1-4D01-8F5A-0C81BE74EA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8E2DEA8E-2E5A-410D-A2D8-ADD6E076BBEE}"/>
              </a:ext>
            </a:extLst>
          </p:cNvPr>
          <p:cNvSpPr>
            <a:spLocks noGrp="1"/>
          </p:cNvSpPr>
          <p:nvPr>
            <p:ph type="dt" sz="half" idx="10"/>
          </p:nvPr>
        </p:nvSpPr>
        <p:spPr/>
        <p:txBody>
          <a:bodyPr/>
          <a:lstStyle/>
          <a:p>
            <a:fld id="{B405B707-55F3-4EA6-9409-3DD8654FA2D2}" type="datetimeFigureOut">
              <a:rPr lang="en-US" smtClean="0"/>
              <a:t>2/25/2019</a:t>
            </a:fld>
            <a:endParaRPr lang="en-US"/>
          </a:p>
        </p:txBody>
      </p:sp>
      <p:sp>
        <p:nvSpPr>
          <p:cNvPr id="6" name="Footer Placeholder 5">
            <a:extLst>
              <a:ext uri="{FF2B5EF4-FFF2-40B4-BE49-F238E27FC236}">
                <a16:creationId xmlns:a16="http://schemas.microsoft.com/office/drawing/2014/main" xmlns="" id="{66F42C76-D4CF-4A3C-9018-25220947FC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E35A13C3-9297-4FD0-960F-5EBE75F200A1}"/>
              </a:ext>
            </a:extLst>
          </p:cNvPr>
          <p:cNvSpPr>
            <a:spLocks noGrp="1"/>
          </p:cNvSpPr>
          <p:nvPr>
            <p:ph type="sldNum" sz="quarter" idx="12"/>
          </p:nvPr>
        </p:nvSpPr>
        <p:spPr/>
        <p:txBody>
          <a:bodyPr/>
          <a:lstStyle/>
          <a:p>
            <a:fld id="{BAF05048-EFD7-407F-A8E8-50F2344EEF99}" type="slidenum">
              <a:rPr lang="en-US" smtClean="0"/>
              <a:t>‹#›</a:t>
            </a:fld>
            <a:endParaRPr lang="en-US"/>
          </a:p>
        </p:txBody>
      </p:sp>
    </p:spTree>
    <p:extLst>
      <p:ext uri="{BB962C8B-B14F-4D97-AF65-F5344CB8AC3E}">
        <p14:creationId xmlns:p14="http://schemas.microsoft.com/office/powerpoint/2010/main" val="158212842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1/30/14</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317351-D5DF-4C3F-AD95-8E75CD21F2FC}" type="slidenum">
              <a:rPr lang="en-US" smtClean="0"/>
              <a:t>‹#›</a:t>
            </a:fld>
            <a:endParaRPr lang="en-US"/>
          </a:p>
        </p:txBody>
      </p:sp>
    </p:spTree>
    <p:extLst>
      <p:ext uri="{BB962C8B-B14F-4D97-AF65-F5344CB8AC3E}">
        <p14:creationId xmlns:p14="http://schemas.microsoft.com/office/powerpoint/2010/main" val="295715374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1/30/14</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317351-D5DF-4C3F-AD95-8E75CD21F2FC}" type="slidenum">
              <a:rPr lang="en-US" smtClean="0"/>
              <a:t>‹#›</a:t>
            </a:fld>
            <a:endParaRPr lang="en-US"/>
          </a:p>
        </p:txBody>
      </p:sp>
    </p:spTree>
    <p:extLst>
      <p:ext uri="{BB962C8B-B14F-4D97-AF65-F5344CB8AC3E}">
        <p14:creationId xmlns:p14="http://schemas.microsoft.com/office/powerpoint/2010/main" val="223252610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1/30/14</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317351-D5DF-4C3F-AD95-8E75CD21F2FC}" type="slidenum">
              <a:rPr lang="en-US" smtClean="0"/>
              <a:t>‹#›</a:t>
            </a:fld>
            <a:endParaRPr lang="en-US"/>
          </a:p>
        </p:txBody>
      </p:sp>
    </p:spTree>
    <p:extLst>
      <p:ext uri="{BB962C8B-B14F-4D97-AF65-F5344CB8AC3E}">
        <p14:creationId xmlns:p14="http://schemas.microsoft.com/office/powerpoint/2010/main" val="170119861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1/30/14</a:t>
            </a:r>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317351-D5DF-4C3F-AD95-8E75CD21F2FC}" type="slidenum">
              <a:rPr lang="en-US" smtClean="0"/>
              <a:t>‹#›</a:t>
            </a:fld>
            <a:endParaRPr lang="en-US"/>
          </a:p>
        </p:txBody>
      </p:sp>
    </p:spTree>
    <p:extLst>
      <p:ext uri="{BB962C8B-B14F-4D97-AF65-F5344CB8AC3E}">
        <p14:creationId xmlns:p14="http://schemas.microsoft.com/office/powerpoint/2010/main" val="308909513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1/30/14</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317351-D5DF-4C3F-AD95-8E75CD21F2FC}" type="slidenum">
              <a:rPr lang="en-US" smtClean="0"/>
              <a:t>‹#›</a:t>
            </a:fld>
            <a:endParaRPr lang="en-US"/>
          </a:p>
        </p:txBody>
      </p:sp>
    </p:spTree>
    <p:extLst>
      <p:ext uri="{BB962C8B-B14F-4D97-AF65-F5344CB8AC3E}">
        <p14:creationId xmlns:p14="http://schemas.microsoft.com/office/powerpoint/2010/main" val="327178881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1/30/14</a:t>
            </a:r>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7317351-D5DF-4C3F-AD95-8E75CD21F2FC}" type="slidenum">
              <a:rPr lang="en-US" smtClean="0"/>
              <a:t>‹#›</a:t>
            </a:fld>
            <a:endParaRPr lang="en-US"/>
          </a:p>
        </p:txBody>
      </p:sp>
    </p:spTree>
    <p:extLst>
      <p:ext uri="{BB962C8B-B14F-4D97-AF65-F5344CB8AC3E}">
        <p14:creationId xmlns:p14="http://schemas.microsoft.com/office/powerpoint/2010/main" val="44427563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1/30/14</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317351-D5DF-4C3F-AD95-8E75CD21F2FC}" type="slidenum">
              <a:rPr lang="en-US" smtClean="0"/>
              <a:t>‹#›</a:t>
            </a:fld>
            <a:endParaRPr lang="en-US"/>
          </a:p>
        </p:txBody>
      </p:sp>
    </p:spTree>
    <p:extLst>
      <p:ext uri="{BB962C8B-B14F-4D97-AF65-F5344CB8AC3E}">
        <p14:creationId xmlns:p14="http://schemas.microsoft.com/office/powerpoint/2010/main" val="235583591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1/30/14</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317351-D5DF-4C3F-AD95-8E75CD21F2FC}" type="slidenum">
              <a:rPr lang="en-US" smtClean="0"/>
              <a:t>‹#›</a:t>
            </a:fld>
            <a:endParaRPr lang="en-US"/>
          </a:p>
        </p:txBody>
      </p:sp>
    </p:spTree>
    <p:extLst>
      <p:ext uri="{BB962C8B-B14F-4D97-AF65-F5344CB8AC3E}">
        <p14:creationId xmlns:p14="http://schemas.microsoft.com/office/powerpoint/2010/main" val="100639315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1/30/14</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317351-D5DF-4C3F-AD95-8E75CD21F2FC}" type="slidenum">
              <a:rPr lang="en-US" smtClean="0"/>
              <a:t>‹#›</a:t>
            </a:fld>
            <a:endParaRPr lang="en-US"/>
          </a:p>
        </p:txBody>
      </p:sp>
    </p:spTree>
    <p:extLst>
      <p:ext uri="{BB962C8B-B14F-4D97-AF65-F5344CB8AC3E}">
        <p14:creationId xmlns:p14="http://schemas.microsoft.com/office/powerpoint/2010/main" val="285196193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1/30/14</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317351-D5DF-4C3F-AD95-8E75CD21F2FC}" type="slidenum">
              <a:rPr lang="en-US" smtClean="0"/>
              <a:t>‹#›</a:t>
            </a:fld>
            <a:endParaRPr lang="en-US"/>
          </a:p>
        </p:txBody>
      </p:sp>
    </p:spTree>
    <p:extLst>
      <p:ext uri="{BB962C8B-B14F-4D97-AF65-F5344CB8AC3E}">
        <p14:creationId xmlns:p14="http://schemas.microsoft.com/office/powerpoint/2010/main" val="38049356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99AA59D-536B-47C0-80E9-345AE1A0D9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EE5BFA3F-7A38-4B03-8AC8-3955E96507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E233D951-E3D4-4530-BDA7-28243B53F0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BCE117CB-02CF-44AE-99EC-1A8CBAD8AC09}"/>
              </a:ext>
            </a:extLst>
          </p:cNvPr>
          <p:cNvSpPr>
            <a:spLocks noGrp="1"/>
          </p:cNvSpPr>
          <p:nvPr>
            <p:ph type="dt" sz="half" idx="10"/>
          </p:nvPr>
        </p:nvSpPr>
        <p:spPr/>
        <p:txBody>
          <a:bodyPr/>
          <a:lstStyle/>
          <a:p>
            <a:fld id="{B405B707-55F3-4EA6-9409-3DD8654FA2D2}" type="datetimeFigureOut">
              <a:rPr lang="en-US" smtClean="0"/>
              <a:t>2/25/2019</a:t>
            </a:fld>
            <a:endParaRPr lang="en-US"/>
          </a:p>
        </p:txBody>
      </p:sp>
      <p:sp>
        <p:nvSpPr>
          <p:cNvPr id="6" name="Footer Placeholder 5">
            <a:extLst>
              <a:ext uri="{FF2B5EF4-FFF2-40B4-BE49-F238E27FC236}">
                <a16:creationId xmlns:a16="http://schemas.microsoft.com/office/drawing/2014/main" xmlns="" id="{0C41DF92-8C09-4640-8727-7620652DDE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3985D43B-5BA3-4AB9-BDDC-E5F9AFABA597}"/>
              </a:ext>
            </a:extLst>
          </p:cNvPr>
          <p:cNvSpPr>
            <a:spLocks noGrp="1"/>
          </p:cNvSpPr>
          <p:nvPr>
            <p:ph type="sldNum" sz="quarter" idx="12"/>
          </p:nvPr>
        </p:nvSpPr>
        <p:spPr/>
        <p:txBody>
          <a:bodyPr/>
          <a:lstStyle/>
          <a:p>
            <a:fld id="{BAF05048-EFD7-407F-A8E8-50F2344EEF99}" type="slidenum">
              <a:rPr lang="en-US" smtClean="0"/>
              <a:t>‹#›</a:t>
            </a:fld>
            <a:endParaRPr lang="en-US"/>
          </a:p>
        </p:txBody>
      </p:sp>
    </p:spTree>
    <p:extLst>
      <p:ext uri="{BB962C8B-B14F-4D97-AF65-F5344CB8AC3E}">
        <p14:creationId xmlns:p14="http://schemas.microsoft.com/office/powerpoint/2010/main" val="16367081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18"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slideLayout" Target="../slideLayouts/slideLayout61.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10" Type="http://schemas.openxmlformats.org/officeDocument/2006/relationships/slideLayout" Target="../slideLayouts/slideLayout54.xml"/><Relationship Id="rId19" Type="http://schemas.openxmlformats.org/officeDocument/2006/relationships/image" Target="../media/image1.jpeg"/><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slideLayout" Target="../slideLayouts/slideLayout74.xml"/><Relationship Id="rId18" Type="http://schemas.openxmlformats.org/officeDocument/2006/relationships/theme" Target="../theme/theme6.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17" Type="http://schemas.openxmlformats.org/officeDocument/2006/relationships/slideLayout" Target="../slideLayouts/slideLayout78.xml"/><Relationship Id="rId2" Type="http://schemas.openxmlformats.org/officeDocument/2006/relationships/slideLayout" Target="../slideLayouts/slideLayout63.xml"/><Relationship Id="rId16" Type="http://schemas.openxmlformats.org/officeDocument/2006/relationships/slideLayout" Target="../slideLayouts/slideLayout77.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5" Type="http://schemas.openxmlformats.org/officeDocument/2006/relationships/slideLayout" Target="../slideLayouts/slideLayout76.xml"/><Relationship Id="rId10" Type="http://schemas.openxmlformats.org/officeDocument/2006/relationships/slideLayout" Target="../slideLayouts/slideLayout71.xml"/><Relationship Id="rId19" Type="http://schemas.openxmlformats.org/officeDocument/2006/relationships/image" Target="../media/image3.png"/><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slideLayout" Target="../slideLayouts/slideLayout7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7.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25DDDE7F-EB49-41F2-AF56-8EE9A1E3242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932F068E-2354-43A7-99E0-74D13FF5E86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F68094C-6CE4-461B-936A-B49352CCA53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05B707-55F3-4EA6-9409-3DD8654FA2D2}" type="datetimeFigureOut">
              <a:rPr lang="en-US" smtClean="0"/>
              <a:t>2/25/2019</a:t>
            </a:fld>
            <a:endParaRPr lang="en-US"/>
          </a:p>
        </p:txBody>
      </p:sp>
      <p:sp>
        <p:nvSpPr>
          <p:cNvPr id="5" name="Footer Placeholder 4">
            <a:extLst>
              <a:ext uri="{FF2B5EF4-FFF2-40B4-BE49-F238E27FC236}">
                <a16:creationId xmlns:a16="http://schemas.microsoft.com/office/drawing/2014/main" xmlns="" id="{1A626BFA-D5C7-40EE-943C-67DC9FED3CA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F4CD6612-DCC8-4D3F-96E9-AE82F3BCBD8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F05048-EFD7-407F-A8E8-50F2344EEF99}" type="slidenum">
              <a:rPr lang="en-US" smtClean="0"/>
              <a:t>‹#›</a:t>
            </a:fld>
            <a:endParaRPr lang="en-US"/>
          </a:p>
        </p:txBody>
      </p:sp>
    </p:spTree>
    <p:extLst>
      <p:ext uri="{BB962C8B-B14F-4D97-AF65-F5344CB8AC3E}">
        <p14:creationId xmlns:p14="http://schemas.microsoft.com/office/powerpoint/2010/main" val="19444323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xmlns="" id="{94D207D2-4C92-40D4-9538-80EDEAF4F4B6}"/>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xmlns="" id="{3D64673B-01D2-4918-A57D-AAB2610DCB39}"/>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xmlns="" id="{DF128D9B-9605-4DD0-B5F1-5B14E91236EC}"/>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a:extLst>
              <a:ext uri="{FF2B5EF4-FFF2-40B4-BE49-F238E27FC236}">
                <a16:creationId xmlns:a16="http://schemas.microsoft.com/office/drawing/2014/main" xmlns="" id="{EF469123-1347-4E30-9882-BB664A067C8D}"/>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xmlns="" id="{582BBE7F-6DDC-4FF6-B98B-39CF03D31904}"/>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B731F043-C16D-4FFF-8577-B73125B14E6B}" type="slidenum">
              <a:rPr lang="en-US" altLang="en-US"/>
              <a:pPr/>
              <a:t>‹#›</a:t>
            </a:fld>
            <a:endParaRPr lang="en-US" altLang="en-US"/>
          </a:p>
        </p:txBody>
      </p:sp>
    </p:spTree>
    <p:extLst>
      <p:ext uri="{BB962C8B-B14F-4D97-AF65-F5344CB8AC3E}">
        <p14:creationId xmlns:p14="http://schemas.microsoft.com/office/powerpoint/2010/main" val="27565004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xmlns="" id="{E0C5089A-C12E-4D2F-8C93-CDE213EC40D0}"/>
              </a:ext>
            </a:extLst>
          </p:cNvPr>
          <p:cNvSpPr>
            <a:spLocks noGrp="1" noChangeArrowheads="1"/>
          </p:cNvSpPr>
          <p:nvPr>
            <p:ph type="title"/>
          </p:nvPr>
        </p:nvSpPr>
        <p:spPr bwMode="auto">
          <a:xfrm>
            <a:off x="914400" y="609600"/>
            <a:ext cx="10363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xmlns="" id="{CB87E74C-3CB8-40D2-B4C3-BD7C63B375E4}"/>
              </a:ext>
            </a:extLst>
          </p:cNvPr>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xmlns="" id="{7F347C72-40A7-465C-BB86-870CFD14536D}"/>
              </a:ext>
            </a:extLst>
          </p:cNvPr>
          <p:cNvSpPr>
            <a:spLocks noGrp="1" noChangeArrowheads="1"/>
          </p:cNvSpPr>
          <p:nvPr>
            <p:ph type="dt" sz="half" idx="2"/>
          </p:nvPr>
        </p:nvSpPr>
        <p:spPr bwMode="auto">
          <a:xfrm>
            <a:off x="9144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a:extLst>
              <a:ext uri="{FF2B5EF4-FFF2-40B4-BE49-F238E27FC236}">
                <a16:creationId xmlns:a16="http://schemas.microsoft.com/office/drawing/2014/main" xmlns="" id="{16E9A244-FA40-4F60-9D45-124EC26771C4}"/>
              </a:ext>
            </a:extLst>
          </p:cNvPr>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a:extLst>
              <a:ext uri="{FF2B5EF4-FFF2-40B4-BE49-F238E27FC236}">
                <a16:creationId xmlns:a16="http://schemas.microsoft.com/office/drawing/2014/main" xmlns="" id="{6C78C34E-D94E-40F6-BAC7-1D2D006DA592}"/>
              </a:ext>
            </a:extLst>
          </p:cNvPr>
          <p:cNvSpPr>
            <a:spLocks noGrp="1" noChangeArrowheads="1"/>
          </p:cNvSpPr>
          <p:nvPr>
            <p:ph type="sldNum" sz="quarter" idx="4"/>
          </p:nvPr>
        </p:nvSpPr>
        <p:spPr bwMode="auto">
          <a:xfrm>
            <a:off x="87376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63C1B50D-87A9-42F4-BC30-4F95162798F0}" type="slidenum">
              <a:rPr lang="en-US" altLang="en-US"/>
              <a:pPr/>
              <a:t>‹#›</a:t>
            </a:fld>
            <a:endParaRPr lang="en-US" altLang="en-US"/>
          </a:p>
        </p:txBody>
      </p:sp>
    </p:spTree>
    <p:extLst>
      <p:ext uri="{BB962C8B-B14F-4D97-AF65-F5344CB8AC3E}">
        <p14:creationId xmlns:p14="http://schemas.microsoft.com/office/powerpoint/2010/main" val="171535177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E7E9BE-5CA5-4A85-A3FD-551CEC1271D4}" type="datetime1">
              <a:rPr lang="en-US" smtClean="0">
                <a:solidFill>
                  <a:prstClr val="black">
                    <a:tint val="75000"/>
                  </a:prstClr>
                </a:solidFill>
              </a:rPr>
              <a:pPr/>
              <a:t>2/25/2019</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A05F3C-C6C6-47C7-A678-12C7C0205F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031086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B405B707-55F3-4EA6-9409-3DD8654FA2D2}" type="datetimeFigureOut">
              <a:rPr lang="en-US" smtClean="0"/>
              <a:t>2/25/2019</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BAF05048-EFD7-407F-A8E8-50F2344EEF99}" type="slidenum">
              <a:rPr lang="en-US" smtClean="0"/>
              <a:t>‹#›</a:t>
            </a:fld>
            <a:endParaRPr lang="en-US"/>
          </a:p>
        </p:txBody>
      </p:sp>
    </p:spTree>
    <p:extLst>
      <p:ext uri="{BB962C8B-B14F-4D97-AF65-F5344CB8AC3E}">
        <p14:creationId xmlns:p14="http://schemas.microsoft.com/office/powerpoint/2010/main" val="47067682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B405B707-55F3-4EA6-9409-3DD8654FA2D2}" type="datetimeFigureOut">
              <a:rPr lang="en-US" smtClean="0"/>
              <a:t>2/25/2019</a:t>
            </a:fld>
            <a:endParaRPr lang="en-US"/>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BAF05048-EFD7-407F-A8E8-50F2344EEF99}" type="slidenum">
              <a:rPr lang="en-US" smtClean="0"/>
              <a:t>‹#›</a:t>
            </a:fld>
            <a:endParaRPr lang="en-US"/>
          </a:p>
        </p:txBody>
      </p:sp>
    </p:spTree>
    <p:extLst>
      <p:ext uri="{BB962C8B-B14F-4D97-AF65-F5344CB8AC3E}">
        <p14:creationId xmlns:p14="http://schemas.microsoft.com/office/powerpoint/2010/main" val="2315211317"/>
      </p:ext>
    </p:extLst>
  </p:cSld>
  <p:clrMap bg1="dk1" tx1="lt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1/30/14</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317351-D5DF-4C3F-AD95-8E75CD21F2FC}" type="slidenum">
              <a:rPr lang="en-US" smtClean="0"/>
              <a:t>‹#›</a:t>
            </a:fld>
            <a:endParaRPr lang="en-US"/>
          </a:p>
        </p:txBody>
      </p:sp>
    </p:spTree>
    <p:extLst>
      <p:ext uri="{BB962C8B-B14F-4D97-AF65-F5344CB8AC3E}">
        <p14:creationId xmlns:p14="http://schemas.microsoft.com/office/powerpoint/2010/main" val="77605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3.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hyperlink" Target="http://www.samhsa.gov/disorders/substance-use" TargetMode="External"/><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3.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35.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24.xml"/><Relationship Id="rId4" Type="http://schemas.openxmlformats.org/officeDocument/2006/relationships/image" Target="../media/image27.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3.xml"/><Relationship Id="rId4" Type="http://schemas.openxmlformats.org/officeDocument/2006/relationships/image" Target="../media/image31.sv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2.png"/><Relationship Id="rId1" Type="http://schemas.openxmlformats.org/officeDocument/2006/relationships/slideLayout" Target="../slideLayouts/slideLayout24.xml"/><Relationship Id="rId4" Type="http://schemas.openxmlformats.org/officeDocument/2006/relationships/image" Target="../media/image33.svg"/></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0.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41.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23.png"/><Relationship Id="rId1" Type="http://schemas.openxmlformats.org/officeDocument/2006/relationships/slideLayout" Target="../slideLayouts/slideLayout2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8" Type="http://schemas.openxmlformats.org/officeDocument/2006/relationships/hyperlink" Target="https://psychcentral.com/disorders/conduct-disorder-symptoms/" TargetMode="External"/><Relationship Id="rId13" Type="http://schemas.openxmlformats.org/officeDocument/2006/relationships/hyperlink" Target="https://psychcentral.com/disorders/expressive-language-disorder-symptoms/" TargetMode="External"/><Relationship Id="rId18" Type="http://schemas.openxmlformats.org/officeDocument/2006/relationships/hyperlink" Target="https://psychcentral.com/disorders/rumination-disorder-symptoms/" TargetMode="External"/><Relationship Id="rId3" Type="http://schemas.openxmlformats.org/officeDocument/2006/relationships/hyperlink" Target="https://psychcentral.com/lib/aspergers-syndrome/" TargetMode="External"/><Relationship Id="rId21" Type="http://schemas.openxmlformats.org/officeDocument/2006/relationships/hyperlink" Target="https://psychcentral.com/disorders/social-pragmatic-communication-disorder/" TargetMode="External"/><Relationship Id="rId7" Type="http://schemas.openxmlformats.org/officeDocument/2006/relationships/hyperlink" Target="https://psychcentral.com/lib/an-introduction-to-autism/" TargetMode="External"/><Relationship Id="rId12" Type="http://schemas.openxmlformats.org/officeDocument/2006/relationships/hyperlink" Target="https://psychcentral.com/disorders/enuresis-symptoms/" TargetMode="External"/><Relationship Id="rId17" Type="http://schemas.openxmlformats.org/officeDocument/2006/relationships/hyperlink" Target="https://psychcentral.com/disorders/reading-disorder-symptoms/" TargetMode="External"/><Relationship Id="rId25" Type="http://schemas.openxmlformats.org/officeDocument/2006/relationships/hyperlink" Target="https://psychcentral.com/disorders/transient-tic-disorder-symptoms/" TargetMode="External"/><Relationship Id="rId2" Type="http://schemas.openxmlformats.org/officeDocument/2006/relationships/hyperlink" Target="https://psychcentral.com/disorders/autism/" TargetMode="External"/><Relationship Id="rId16" Type="http://schemas.openxmlformats.org/officeDocument/2006/relationships/hyperlink" Target="https://psychcentral.com/disorders/oppositional-defiant-disorder-symptoms/" TargetMode="External"/><Relationship Id="rId20" Type="http://schemas.openxmlformats.org/officeDocument/2006/relationships/hyperlink" Target="https://psychcentral.com/disorders/separation-anxiety-disorder-symptoms/" TargetMode="External"/><Relationship Id="rId1" Type="http://schemas.openxmlformats.org/officeDocument/2006/relationships/slideLayout" Target="../slideLayouts/slideLayout26.xml"/><Relationship Id="rId6" Type="http://schemas.openxmlformats.org/officeDocument/2006/relationships/hyperlink" Target="https://psychcentral.com/disorders/childhood-adhd/" TargetMode="External"/><Relationship Id="rId11" Type="http://schemas.openxmlformats.org/officeDocument/2006/relationships/hyperlink" Target="https://psychcentral.com/disorders/encopresis-symptoms/" TargetMode="External"/><Relationship Id="rId24" Type="http://schemas.openxmlformats.org/officeDocument/2006/relationships/hyperlink" Target="https://psychcentral.com/disorders/tourettes-disorder-symptoms/" TargetMode="External"/><Relationship Id="rId5" Type="http://schemas.openxmlformats.org/officeDocument/2006/relationships/hyperlink" Target="https://psychcentral.com/disorders/reactive-attachment-disorder-symptoms/" TargetMode="External"/><Relationship Id="rId15" Type="http://schemas.openxmlformats.org/officeDocument/2006/relationships/hyperlink" Target="https://psychcentral.com/disorders/mental-retardation-symptoms/" TargetMode="External"/><Relationship Id="rId23" Type="http://schemas.openxmlformats.org/officeDocument/2006/relationships/hyperlink" Target="https://psychcentral.com/disorders/stuttering-symptoms/" TargetMode="External"/><Relationship Id="rId10" Type="http://schemas.openxmlformats.org/officeDocument/2006/relationships/hyperlink" Target="https://psychcentral.com/disorders/symptoms-of-disruptive-mood-dysregulation-disorder/" TargetMode="External"/><Relationship Id="rId19" Type="http://schemas.openxmlformats.org/officeDocument/2006/relationships/hyperlink" Target="https://psychcentral.com/lib/symptoms-of-selective-mutism/" TargetMode="External"/><Relationship Id="rId4" Type="http://schemas.openxmlformats.org/officeDocument/2006/relationships/hyperlink" Target="https://psychcentral.com/disorders/retts-disorder-symptoms/" TargetMode="External"/><Relationship Id="rId9" Type="http://schemas.openxmlformats.org/officeDocument/2006/relationships/hyperlink" Target="https://psychcentral.com/disorders/disorder-of-written-expression-symptoms/" TargetMode="External"/><Relationship Id="rId14" Type="http://schemas.openxmlformats.org/officeDocument/2006/relationships/hyperlink" Target="https://psychcentral.com/disorders/mathematics-disorder-symptoms/" TargetMode="External"/><Relationship Id="rId22" Type="http://schemas.openxmlformats.org/officeDocument/2006/relationships/hyperlink" Target="https://psychcentral.com/disorders/stereotypic-movement-disorder-symptoms/" TargetMode="Externa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80.xml"/><Relationship Id="rId1" Type="http://schemas.openxmlformats.org/officeDocument/2006/relationships/tags" Target="../tags/tag1.xml"/></Relationships>
</file>

<file path=ppt/slides/_rels/slide4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80.xml"/><Relationship Id="rId1" Type="http://schemas.openxmlformats.org/officeDocument/2006/relationships/tags" Target="../tags/tag2.xm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80.xml"/><Relationship Id="rId1" Type="http://schemas.openxmlformats.org/officeDocument/2006/relationships/tags" Target="../tags/tag3.xml"/></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slideLayout" Target="../slideLayouts/slideLayout80.xml"/><Relationship Id="rId1" Type="http://schemas.openxmlformats.org/officeDocument/2006/relationships/tags" Target="../tags/tag4.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5.xml.rels><?xml version="1.0" encoding="UTF-8" standalone="yes"?>
<Relationships xmlns="http://schemas.openxmlformats.org/package/2006/relationships"><Relationship Id="rId2" Type="http://schemas.openxmlformats.org/officeDocument/2006/relationships/hyperlink" Target="https://www.csh.umn.edu/education/focus-areas/integrative-nursing/principles-integrative-nursing"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80.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80.xml"/><Relationship Id="rId1" Type="http://schemas.openxmlformats.org/officeDocument/2006/relationships/tags" Target="../tags/tag5.xml"/></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slideLayout" Target="../slideLayouts/slideLayout80.xml"/><Relationship Id="rId1" Type="http://schemas.openxmlformats.org/officeDocument/2006/relationships/tags" Target="../tags/tag6.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53.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slideLayout" Target="../slideLayouts/slideLayout80.xml"/><Relationship Id="rId1" Type="http://schemas.openxmlformats.org/officeDocument/2006/relationships/tags" Target="../tags/tag7.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54.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slideLayout" Target="../slideLayouts/slideLayout80.xml"/><Relationship Id="rId1" Type="http://schemas.openxmlformats.org/officeDocument/2006/relationships/tags" Target="../tags/tag8.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80.xml"/><Relationship Id="rId1" Type="http://schemas.openxmlformats.org/officeDocument/2006/relationships/tags" Target="../tags/tag9.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80.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B7BD4F0-4A36-47FC-B3DC-4D21EBF5A774}"/>
              </a:ext>
            </a:extLst>
          </p:cNvPr>
          <p:cNvSpPr>
            <a:spLocks noGrp="1"/>
          </p:cNvSpPr>
          <p:nvPr>
            <p:ph type="ctrTitle"/>
          </p:nvPr>
        </p:nvSpPr>
        <p:spPr>
          <a:xfrm>
            <a:off x="1571811" y="1573586"/>
            <a:ext cx="9122584" cy="1325563"/>
          </a:xfrm>
        </p:spPr>
        <p:txBody>
          <a:bodyPr vert="horz" lIns="91440" tIns="45720" rIns="91440" bIns="45720" rtlCol="0" anchor="ctr">
            <a:normAutofit fontScale="90000"/>
          </a:bodyPr>
          <a:lstStyle/>
          <a:p>
            <a:pPr algn="just"/>
            <a:r>
              <a:rPr lang="en-US" sz="3100" b="1" dirty="0">
                <a:latin typeface="Arial Black" panose="020B0A04020102020204" pitchFamily="34" charset="0"/>
              </a:rPr>
              <a:t>A HOLISTIC APPROACH FOR NURSES:  WHO'S ASSESSING MENTAL HEALTH  &amp; ADVERSE CHILDHOOD EFFECTS</a:t>
            </a:r>
          </a:p>
        </p:txBody>
      </p:sp>
      <p:sp>
        <p:nvSpPr>
          <p:cNvPr id="6" name="Rectangle 3">
            <a:extLst>
              <a:ext uri="{FF2B5EF4-FFF2-40B4-BE49-F238E27FC236}">
                <a16:creationId xmlns:a16="http://schemas.microsoft.com/office/drawing/2014/main" xmlns="" id="{63F8FD2E-C5F2-4D57-A328-B6FB9F2A8357}"/>
              </a:ext>
            </a:extLst>
          </p:cNvPr>
          <p:cNvSpPr>
            <a:spLocks noGrp="1" noChangeArrowheads="1"/>
          </p:cNvSpPr>
          <p:nvPr>
            <p:ph type="subTitle" idx="1"/>
          </p:nvPr>
        </p:nvSpPr>
        <p:spPr bwMode="auto">
          <a:xfrm>
            <a:off x="1571811" y="3060017"/>
            <a:ext cx="6066118" cy="2438546"/>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0" compatLnSpc="1">
            <a:prstTxWarp prst="textNoShape">
              <a:avLst/>
            </a:prstTxWarp>
            <a:normAutofit/>
          </a:bodyPr>
          <a:lstStyle/>
          <a:p>
            <a:pPr marL="0" marR="0" lvl="0" indent="-228600" algn="l" fontAlgn="base">
              <a:spcBef>
                <a:spcPct val="0"/>
              </a:spcBef>
              <a:spcAft>
                <a:spcPts val="600"/>
              </a:spcAft>
              <a:buClrTx/>
              <a:buSzTx/>
              <a:buFont typeface="Arial" panose="020B0604020202020204" pitchFamily="34" charset="0"/>
              <a:buChar char="•"/>
              <a:tabLst/>
            </a:pPr>
            <a:r>
              <a:rPr kumimoji="0" lang="en-US" altLang="en-US" b="0" i="0" u="none" strike="noStrike" cap="none" normalizeH="0" baseline="0">
                <a:ln>
                  <a:noFill/>
                </a:ln>
                <a:effectLst/>
              </a:rPr>
              <a:t>Priscilla J. Murphy LPCMH, MEd,BSN,RN</a:t>
            </a:r>
          </a:p>
          <a:p>
            <a:pPr marL="0" marR="0" lvl="0" indent="-228600" algn="l" fontAlgn="base">
              <a:spcBef>
                <a:spcPct val="0"/>
              </a:spcBef>
              <a:spcAft>
                <a:spcPts val="600"/>
              </a:spcAft>
              <a:buClrTx/>
              <a:buSzTx/>
              <a:buFont typeface="Arial" panose="020B0604020202020204" pitchFamily="34" charset="0"/>
              <a:buChar char="•"/>
              <a:tabLst/>
            </a:pPr>
            <a:r>
              <a:rPr kumimoji="0" lang="en-US" altLang="en-US" b="0" i="0" u="none" strike="noStrike" cap="none" normalizeH="0" baseline="0">
                <a:ln>
                  <a:noFill/>
                </a:ln>
                <a:effectLst/>
              </a:rPr>
              <a:t>Nylex Educational &amp; Counseling Services, Inc.</a:t>
            </a:r>
            <a:br>
              <a:rPr kumimoji="0" lang="en-US" altLang="en-US" b="0" i="0" u="none" strike="noStrike" cap="none" normalizeH="0" baseline="0">
                <a:ln>
                  <a:noFill/>
                </a:ln>
                <a:effectLst/>
              </a:rPr>
            </a:br>
            <a:r>
              <a:rPr kumimoji="0" lang="en-US" altLang="en-US" b="0" i="0" u="none" strike="noStrike" cap="none" normalizeH="0" baseline="0">
                <a:ln>
                  <a:noFill/>
                </a:ln>
                <a:effectLst/>
              </a:rPr>
              <a:t>2601 Annand Dr. Unit 20</a:t>
            </a:r>
            <a:br>
              <a:rPr kumimoji="0" lang="en-US" altLang="en-US" b="0" i="0" u="none" strike="noStrike" cap="none" normalizeH="0" baseline="0">
                <a:ln>
                  <a:noFill/>
                </a:ln>
                <a:effectLst/>
              </a:rPr>
            </a:br>
            <a:r>
              <a:rPr kumimoji="0" lang="en-US" altLang="en-US" b="0" i="0" u="none" strike="noStrike" cap="none" normalizeH="0" baseline="0">
                <a:ln>
                  <a:noFill/>
                </a:ln>
                <a:effectLst/>
              </a:rPr>
              <a:t>Wilmington, DE 19808</a:t>
            </a:r>
            <a:br>
              <a:rPr kumimoji="0" lang="en-US" altLang="en-US" b="0" i="0" u="none" strike="noStrike" cap="none" normalizeH="0" baseline="0">
                <a:ln>
                  <a:noFill/>
                </a:ln>
                <a:effectLst/>
              </a:rPr>
            </a:br>
            <a:r>
              <a:rPr kumimoji="0" lang="en-US" altLang="en-US" b="0" i="0" u="none" strike="noStrike" cap="none" normalizeH="0" baseline="0">
                <a:ln>
                  <a:noFill/>
                </a:ln>
                <a:effectLst/>
              </a:rPr>
              <a:t>302-898-3261</a:t>
            </a:r>
          </a:p>
        </p:txBody>
      </p:sp>
      <p:sp>
        <p:nvSpPr>
          <p:cNvPr id="17" name="Freeform 6">
            <a:extLst>
              <a:ext uri="{FF2B5EF4-FFF2-40B4-BE49-F238E27FC236}">
                <a16:creationId xmlns:a16="http://schemas.microsoft.com/office/drawing/2014/main" xmlns="" id="{A9616D99-AEFB-4C95-84EF-5DEC698D92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rgbClr val="4C4C4C"/>
          </a:solidFill>
          <a:ln w="0">
            <a:noFill/>
            <a:prstDash val="solid"/>
            <a:round/>
            <a:headEnd/>
            <a:tailEnd/>
          </a:ln>
        </p:spPr>
      </p:sp>
      <p:sp>
        <p:nvSpPr>
          <p:cNvPr id="19" name="Freeform 6">
            <a:extLst>
              <a:ext uri="{FF2B5EF4-FFF2-40B4-BE49-F238E27FC236}">
                <a16:creationId xmlns:a16="http://schemas.microsoft.com/office/drawing/2014/main" xmlns="" id="{D0F97023-F626-4FC5-8C2D-753B5C7F460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rgbClr val="4C4C4C"/>
          </a:solidFill>
          <a:ln w="0">
            <a:noFill/>
            <a:prstDash val="solid"/>
            <a:round/>
            <a:headEnd/>
            <a:tailEnd/>
          </a:ln>
        </p:spPr>
      </p:sp>
      <p:pic>
        <p:nvPicPr>
          <p:cNvPr id="10" name="Graphic 9" descr="Brain in head">
            <a:extLst>
              <a:ext uri="{FF2B5EF4-FFF2-40B4-BE49-F238E27FC236}">
                <a16:creationId xmlns:a16="http://schemas.microsoft.com/office/drawing/2014/main" xmlns="" id="{9325BDD7-9FCA-476B-AD77-36411B6D8D1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8325899" y="3191551"/>
            <a:ext cx="2194559" cy="2194559"/>
          </a:xfrm>
          <a:prstGeom prst="rect">
            <a:avLst/>
          </a:prstGeom>
        </p:spPr>
      </p:pic>
    </p:spTree>
    <p:extLst>
      <p:ext uri="{BB962C8B-B14F-4D97-AF65-F5344CB8AC3E}">
        <p14:creationId xmlns:p14="http://schemas.microsoft.com/office/powerpoint/2010/main" val="29362016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xmlns="" id="{46C2E80F-49A6-4372-B103-219D417A5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E70A1A79-6D34-4924-8D25-76DE0C72CDDD}"/>
              </a:ext>
            </a:extLst>
          </p:cNvPr>
          <p:cNvSpPr>
            <a:spLocks noGrp="1"/>
          </p:cNvSpPr>
          <p:nvPr>
            <p:ph type="title"/>
          </p:nvPr>
        </p:nvSpPr>
        <p:spPr>
          <a:xfrm>
            <a:off x="863029" y="1012004"/>
            <a:ext cx="3416158" cy="4795408"/>
          </a:xfrm>
        </p:spPr>
        <p:txBody>
          <a:bodyPr>
            <a:normAutofit/>
          </a:bodyPr>
          <a:lstStyle/>
          <a:p>
            <a:r>
              <a:rPr lang="en-US">
                <a:solidFill>
                  <a:srgbClr val="FFFFFF"/>
                </a:solidFill>
              </a:rPr>
              <a:t>Holistic Nursing: Scope and Standards of Practice</a:t>
            </a:r>
          </a:p>
        </p:txBody>
      </p:sp>
      <p:graphicFrame>
        <p:nvGraphicFramePr>
          <p:cNvPr id="5" name="Content Placeholder 2">
            <a:extLst>
              <a:ext uri="{FF2B5EF4-FFF2-40B4-BE49-F238E27FC236}">
                <a16:creationId xmlns:a16="http://schemas.microsoft.com/office/drawing/2014/main" xmlns="" id="{B1D3666B-3003-404B-87D0-081EEF79E8BE}"/>
              </a:ext>
            </a:extLst>
          </p:cNvPr>
          <p:cNvGraphicFramePr>
            <a:graphicFrameLocks noGrp="1"/>
          </p:cNvGraphicFramePr>
          <p:nvPr>
            <p:ph idx="1"/>
            <p:extLst>
              <p:ext uri="{D42A27DB-BD31-4B8C-83A1-F6EECF244321}">
                <p14:modId xmlns:p14="http://schemas.microsoft.com/office/powerpoint/2010/main" val="2526702156"/>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464271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xmlns="" id="{46C2E80F-49A6-4372-B103-219D417A5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D33AF041-FF45-46CA-8556-0366B16EA456}"/>
              </a:ext>
            </a:extLst>
          </p:cNvPr>
          <p:cNvSpPr>
            <a:spLocks noGrp="1"/>
          </p:cNvSpPr>
          <p:nvPr>
            <p:ph type="title"/>
          </p:nvPr>
        </p:nvSpPr>
        <p:spPr>
          <a:xfrm>
            <a:off x="863029" y="1012004"/>
            <a:ext cx="3416158" cy="4795408"/>
          </a:xfrm>
        </p:spPr>
        <p:txBody>
          <a:bodyPr>
            <a:normAutofit/>
          </a:bodyPr>
          <a:lstStyle/>
          <a:p>
            <a:r>
              <a:rPr lang="en-US">
                <a:solidFill>
                  <a:srgbClr val="FFFFFF"/>
                </a:solidFill>
              </a:rPr>
              <a:t>: Current Trends and Issues in Holistic Nursing</a:t>
            </a:r>
          </a:p>
        </p:txBody>
      </p:sp>
      <p:graphicFrame>
        <p:nvGraphicFramePr>
          <p:cNvPr id="5" name="Content Placeholder 2">
            <a:extLst>
              <a:ext uri="{FF2B5EF4-FFF2-40B4-BE49-F238E27FC236}">
                <a16:creationId xmlns:a16="http://schemas.microsoft.com/office/drawing/2014/main" xmlns="" id="{164F0535-8214-4976-A26D-3AEA4F44B75D}"/>
              </a:ext>
            </a:extLst>
          </p:cNvPr>
          <p:cNvGraphicFramePr>
            <a:graphicFrameLocks noGrp="1"/>
          </p:cNvGraphicFramePr>
          <p:nvPr>
            <p:ph idx="1"/>
            <p:extLst>
              <p:ext uri="{D42A27DB-BD31-4B8C-83A1-F6EECF244321}">
                <p14:modId xmlns:p14="http://schemas.microsoft.com/office/powerpoint/2010/main" val="2063345494"/>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678708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xmlns="" id="{46C2E80F-49A6-4372-B103-219D417A5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4C9D9024-7373-482F-B7C3-0970DBC3E600}"/>
              </a:ext>
            </a:extLst>
          </p:cNvPr>
          <p:cNvSpPr>
            <a:spLocks noGrp="1"/>
          </p:cNvSpPr>
          <p:nvPr>
            <p:ph type="title"/>
          </p:nvPr>
        </p:nvSpPr>
        <p:spPr>
          <a:xfrm>
            <a:off x="863029" y="1012004"/>
            <a:ext cx="3416158" cy="4795408"/>
          </a:xfrm>
        </p:spPr>
        <p:txBody>
          <a:bodyPr>
            <a:normAutofit/>
          </a:bodyPr>
          <a:lstStyle/>
          <a:p>
            <a:r>
              <a:rPr lang="en-US">
                <a:solidFill>
                  <a:srgbClr val="FFFFFF"/>
                </a:solidFill>
              </a:rPr>
              <a:t>Transpersonal Human Caring and Healing</a:t>
            </a:r>
          </a:p>
        </p:txBody>
      </p:sp>
      <p:graphicFrame>
        <p:nvGraphicFramePr>
          <p:cNvPr id="5" name="Content Placeholder 2">
            <a:extLst>
              <a:ext uri="{FF2B5EF4-FFF2-40B4-BE49-F238E27FC236}">
                <a16:creationId xmlns:a16="http://schemas.microsoft.com/office/drawing/2014/main" xmlns="" id="{005DF4AB-2DA3-4AAB-8EB1-4D3A67AA98EA}"/>
              </a:ext>
            </a:extLst>
          </p:cNvPr>
          <p:cNvGraphicFramePr>
            <a:graphicFrameLocks noGrp="1"/>
          </p:cNvGraphicFramePr>
          <p:nvPr>
            <p:ph idx="1"/>
            <p:extLst>
              <p:ext uri="{D42A27DB-BD31-4B8C-83A1-F6EECF244321}">
                <p14:modId xmlns:p14="http://schemas.microsoft.com/office/powerpoint/2010/main" val="3723242815"/>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65948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D4AE0D3-E1D9-4AB9-84A2-9D484EE36E0D}"/>
              </a:ext>
            </a:extLst>
          </p:cNvPr>
          <p:cNvSpPr>
            <a:spLocks noGrp="1"/>
          </p:cNvSpPr>
          <p:nvPr>
            <p:ph type="title"/>
          </p:nvPr>
        </p:nvSpPr>
        <p:spPr>
          <a:xfrm>
            <a:off x="1136428" y="627564"/>
            <a:ext cx="7474172" cy="1325563"/>
          </a:xfrm>
        </p:spPr>
        <p:txBody>
          <a:bodyPr>
            <a:normAutofit/>
          </a:bodyPr>
          <a:lstStyle/>
          <a:p>
            <a:r>
              <a:rPr lang="en-US" sz="3100">
                <a:latin typeface="Arial Black" panose="020B0A04020102020204" pitchFamily="34" charset="0"/>
              </a:rPr>
              <a:t>NURSING THEORY IN HOLISTIC NURSING PRACTICE</a:t>
            </a:r>
          </a:p>
        </p:txBody>
      </p:sp>
      <p:sp>
        <p:nvSpPr>
          <p:cNvPr id="3" name="Content Placeholder 2">
            <a:extLst>
              <a:ext uri="{FF2B5EF4-FFF2-40B4-BE49-F238E27FC236}">
                <a16:creationId xmlns:a16="http://schemas.microsoft.com/office/drawing/2014/main" xmlns="" id="{49AECA15-CB6A-4311-9D43-A682D549B357}"/>
              </a:ext>
            </a:extLst>
          </p:cNvPr>
          <p:cNvSpPr>
            <a:spLocks noGrp="1"/>
          </p:cNvSpPr>
          <p:nvPr>
            <p:ph idx="1"/>
          </p:nvPr>
        </p:nvSpPr>
        <p:spPr>
          <a:xfrm>
            <a:off x="1136429" y="1828801"/>
            <a:ext cx="6467867" cy="3899986"/>
          </a:xfrm>
        </p:spPr>
        <p:txBody>
          <a:bodyPr anchor="ctr">
            <a:normAutofit/>
          </a:bodyPr>
          <a:lstStyle/>
          <a:p>
            <a:pPr algn="just"/>
            <a:r>
              <a:rPr lang="en-US" dirty="0"/>
              <a:t>Nursing theory is defined as "a creative and rigorous structuring of ideas that project a tentative, purposeful, and systematic view of phenomena". Through systematic inquiry, whether in nursing research or practice, nurses are able to develop knowledge relevant to improving the care of patients.</a:t>
            </a:r>
          </a:p>
        </p:txBody>
      </p:sp>
      <p:sp>
        <p:nvSpPr>
          <p:cNvPr id="10" name="Rectangle 9">
            <a:extLst>
              <a:ext uri="{FF2B5EF4-FFF2-40B4-BE49-F238E27FC236}">
                <a16:creationId xmlns:a16="http://schemas.microsoft.com/office/drawing/2014/main" xmlns="" id="{59A309A7-1751-4ABE-A3C1-EEC40366AD8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xmlns="" id="{967D8EB6-EAE1-4F9C-B398-83321E2872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Books">
            <a:extLst>
              <a:ext uri="{FF2B5EF4-FFF2-40B4-BE49-F238E27FC236}">
                <a16:creationId xmlns:a16="http://schemas.microsoft.com/office/drawing/2014/main" xmlns="" id="{1E28DFDB-CBE1-4223-8658-1BF25B46A55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9413987" y="2857501"/>
            <a:ext cx="1142998" cy="1142998"/>
          </a:xfrm>
          <a:prstGeom prst="rect">
            <a:avLst/>
          </a:prstGeom>
        </p:spPr>
      </p:pic>
    </p:spTree>
    <p:extLst>
      <p:ext uri="{BB962C8B-B14F-4D97-AF65-F5344CB8AC3E}">
        <p14:creationId xmlns:p14="http://schemas.microsoft.com/office/powerpoint/2010/main" val="2773631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xmlns="" id="{42285737-90EE-47DC-AC80-8AE156B1196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9" name="Group 11">
            <a:extLst>
              <a:ext uri="{FF2B5EF4-FFF2-40B4-BE49-F238E27FC236}">
                <a16:creationId xmlns:a16="http://schemas.microsoft.com/office/drawing/2014/main" xmlns="" id="{B57BDC17-F1B3-455F-BBF1-680AA1F25C06}"/>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3315292" y="0"/>
            <a:ext cx="2436813" cy="6858001"/>
            <a:chOff x="1320800" y="0"/>
            <a:chExt cx="2436813" cy="6858001"/>
          </a:xfrm>
        </p:grpSpPr>
        <p:sp>
          <p:nvSpPr>
            <p:cNvPr id="20" name="Freeform 6">
              <a:extLst>
                <a:ext uri="{FF2B5EF4-FFF2-40B4-BE49-F238E27FC236}">
                  <a16:creationId xmlns:a16="http://schemas.microsoft.com/office/drawing/2014/main" xmlns="" id="{64E2FA9A-FEF7-4501-B0EB-5E45EDD2177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21" name="Freeform 7">
              <a:extLst>
                <a:ext uri="{FF2B5EF4-FFF2-40B4-BE49-F238E27FC236}">
                  <a16:creationId xmlns:a16="http://schemas.microsoft.com/office/drawing/2014/main" xmlns="" id="{BC38192B-B4CB-47D4-A3B1-10010247F15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22" name="Freeform 8">
              <a:extLst>
                <a:ext uri="{FF2B5EF4-FFF2-40B4-BE49-F238E27FC236}">
                  <a16:creationId xmlns:a16="http://schemas.microsoft.com/office/drawing/2014/main" xmlns="" id="{96330E33-E171-4B0F-82B5-AF7230399B5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6" name="Freeform 9">
              <a:extLst>
                <a:ext uri="{FF2B5EF4-FFF2-40B4-BE49-F238E27FC236}">
                  <a16:creationId xmlns:a16="http://schemas.microsoft.com/office/drawing/2014/main" xmlns="" id="{332B1723-69BF-42D7-B757-0FA059E1525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7" name="Freeform 10">
              <a:extLst>
                <a:ext uri="{FF2B5EF4-FFF2-40B4-BE49-F238E27FC236}">
                  <a16:creationId xmlns:a16="http://schemas.microsoft.com/office/drawing/2014/main" xmlns="" id="{F115D62D-1E96-48D1-A78D-D370A0BFB9B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8" name="Freeform 11">
              <a:extLst>
                <a:ext uri="{FF2B5EF4-FFF2-40B4-BE49-F238E27FC236}">
                  <a16:creationId xmlns:a16="http://schemas.microsoft.com/office/drawing/2014/main" xmlns="" id="{91C2876A-169D-4822-A766-C00578C88B4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a:extLst>
              <a:ext uri="{FF2B5EF4-FFF2-40B4-BE49-F238E27FC236}">
                <a16:creationId xmlns:a16="http://schemas.microsoft.com/office/drawing/2014/main" xmlns="" id="{C53FF719-4FBB-4E23-A953-F801E1A071F4}"/>
              </a:ext>
            </a:extLst>
          </p:cNvPr>
          <p:cNvSpPr>
            <a:spLocks noGrp="1"/>
          </p:cNvSpPr>
          <p:nvPr>
            <p:ph type="title"/>
          </p:nvPr>
        </p:nvSpPr>
        <p:spPr>
          <a:xfrm>
            <a:off x="535020" y="685800"/>
            <a:ext cx="2780271" cy="5105400"/>
          </a:xfrm>
        </p:spPr>
        <p:txBody>
          <a:bodyPr>
            <a:normAutofit/>
          </a:bodyPr>
          <a:lstStyle/>
          <a:p>
            <a:r>
              <a:rPr lang="en-US" sz="2500" b="1">
                <a:solidFill>
                  <a:srgbClr val="FFFFFF"/>
                </a:solidFill>
                <a:latin typeface="Arial Black" panose="020B0A04020102020204" pitchFamily="34" charset="0"/>
              </a:rPr>
              <a:t>NURSING: HOLISTIC, INTEGRAL, AND INTEGRATIVE</a:t>
            </a:r>
          </a:p>
        </p:txBody>
      </p:sp>
      <p:graphicFrame>
        <p:nvGraphicFramePr>
          <p:cNvPr id="5" name="Content Placeholder 2">
            <a:extLst>
              <a:ext uri="{FF2B5EF4-FFF2-40B4-BE49-F238E27FC236}">
                <a16:creationId xmlns:a16="http://schemas.microsoft.com/office/drawing/2014/main" xmlns="" id="{903F69D0-A075-48DD-9E95-3A30D735DD3A}"/>
              </a:ext>
            </a:extLst>
          </p:cNvPr>
          <p:cNvGraphicFramePr>
            <a:graphicFrameLocks noGrp="1"/>
          </p:cNvGraphicFramePr>
          <p:nvPr>
            <p:ph idx="1"/>
            <p:extLst>
              <p:ext uri="{D42A27DB-BD31-4B8C-83A1-F6EECF244321}">
                <p14:modId xmlns:p14="http://schemas.microsoft.com/office/powerpoint/2010/main" val="1569355351"/>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962962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 name="Rectangle 7">
            <a:extLst>
              <a:ext uri="{FF2B5EF4-FFF2-40B4-BE49-F238E27FC236}">
                <a16:creationId xmlns:a16="http://schemas.microsoft.com/office/drawing/2014/main" xmlns="" id="{8D70B121-56F4-4848-B38B-182089D909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B1ED8E58-4028-48A9-8847-FEAE30E46B0E}"/>
              </a:ext>
            </a:extLst>
          </p:cNvPr>
          <p:cNvSpPr>
            <a:spLocks noGrp="1"/>
          </p:cNvSpPr>
          <p:nvPr>
            <p:ph type="title"/>
          </p:nvPr>
        </p:nvSpPr>
        <p:spPr>
          <a:xfrm>
            <a:off x="838200" y="963877"/>
            <a:ext cx="3494362" cy="4930246"/>
          </a:xfrm>
        </p:spPr>
        <p:txBody>
          <a:bodyPr>
            <a:normAutofit/>
          </a:bodyPr>
          <a:lstStyle/>
          <a:p>
            <a:pPr algn="r"/>
            <a:r>
              <a:rPr lang="en-US" b="1">
                <a:solidFill>
                  <a:schemeClr val="accent1"/>
                </a:solidFill>
                <a:latin typeface="Arial Black" panose="020B0A04020102020204" pitchFamily="34" charset="0"/>
              </a:rPr>
              <a:t>THE HOLISTIC CARING PROCESS - CULTURE CARE THEORY</a:t>
            </a:r>
            <a:br>
              <a:rPr lang="en-US" b="1">
                <a:solidFill>
                  <a:schemeClr val="accent1"/>
                </a:solidFill>
                <a:latin typeface="Arial Black" panose="020B0A04020102020204" pitchFamily="34" charset="0"/>
              </a:rPr>
            </a:br>
            <a:endParaRPr lang="en-US" b="1">
              <a:solidFill>
                <a:schemeClr val="accent1"/>
              </a:solidFill>
              <a:latin typeface="Arial Black" panose="020B0A04020102020204" pitchFamily="34" charset="0"/>
            </a:endParaRPr>
          </a:p>
        </p:txBody>
      </p:sp>
      <p:cxnSp>
        <p:nvCxnSpPr>
          <p:cNvPr id="10" name="Straight Connector 9">
            <a:extLst>
              <a:ext uri="{FF2B5EF4-FFF2-40B4-BE49-F238E27FC236}">
                <a16:creationId xmlns:a16="http://schemas.microsoft.com/office/drawing/2014/main" xmlns="" id="{2D72A2C9-F3CA-4216-8BAD-FA4C970C3C4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42" name="Content Placeholder 2">
            <a:extLst>
              <a:ext uri="{FF2B5EF4-FFF2-40B4-BE49-F238E27FC236}">
                <a16:creationId xmlns:a16="http://schemas.microsoft.com/office/drawing/2014/main" xmlns="" id="{3F22761B-650B-4B5C-BFE7-BAEE71926885}"/>
              </a:ext>
            </a:extLst>
          </p:cNvPr>
          <p:cNvSpPr>
            <a:spLocks noGrp="1"/>
          </p:cNvSpPr>
          <p:nvPr>
            <p:ph idx="1"/>
          </p:nvPr>
        </p:nvSpPr>
        <p:spPr>
          <a:xfrm>
            <a:off x="4976031" y="963877"/>
            <a:ext cx="6377769" cy="4930246"/>
          </a:xfrm>
        </p:spPr>
        <p:txBody>
          <a:bodyPr anchor="ctr">
            <a:normAutofit/>
          </a:bodyPr>
          <a:lstStyle/>
          <a:p>
            <a:r>
              <a:rPr lang="en-US" sz="1500"/>
              <a:t>As a nurse, Madeleine Leininger recognized a lack of cultural and care knowledge as a missing component in nursing and patient care. From her experiences, she developed transcultural nursing and the Cultural Care Theory to study and explain the outcomes of transcultural nursing.</a:t>
            </a:r>
          </a:p>
          <a:p>
            <a:pPr marL="0" indent="0">
              <a:buNone/>
            </a:pPr>
            <a:endParaRPr lang="en-US" sz="1500"/>
          </a:p>
          <a:p>
            <a:r>
              <a:rPr lang="en-US" sz="1500"/>
              <a:t>Providing care that is in harmony with a patient’s cultural beliefs, practices and values. “Culturally congruent care,” is the primary goal of transcultural nursing. Some of the basic tenets of transcultural nursing include an understanding of the following:</a:t>
            </a:r>
          </a:p>
          <a:p>
            <a:endParaRPr lang="en-US" sz="1500"/>
          </a:p>
          <a:p>
            <a:pPr lvl="1"/>
            <a:r>
              <a:rPr lang="en-US" sz="1500"/>
              <a:t>Cultural care diversity and universality, which refers to the differences and commonalities between different cultures.</a:t>
            </a:r>
          </a:p>
          <a:p>
            <a:pPr lvl="1"/>
            <a:r>
              <a:rPr lang="en-US" sz="1500"/>
              <a:t>Cultural and social structure dimensions, which includes factors that include religion, social structures and economics that set cultures apart.</a:t>
            </a:r>
          </a:p>
          <a:p>
            <a:pPr lvl="1"/>
            <a:r>
              <a:rPr lang="en-US" sz="1500"/>
              <a:t>Cultural care preservation or maintenance, which relates to nursing care activities that help specific cultures to retain the core cultural values related to healthcare.</a:t>
            </a:r>
          </a:p>
        </p:txBody>
      </p:sp>
    </p:spTree>
    <p:extLst>
      <p:ext uri="{BB962C8B-B14F-4D97-AF65-F5344CB8AC3E}">
        <p14:creationId xmlns:p14="http://schemas.microsoft.com/office/powerpoint/2010/main" val="22438248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8D70B121-56F4-4848-B38B-182089D909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0FEF08CF-E4AB-4940-8C26-A3DC66F1270E}"/>
              </a:ext>
            </a:extLst>
          </p:cNvPr>
          <p:cNvSpPr>
            <a:spLocks noGrp="1"/>
          </p:cNvSpPr>
          <p:nvPr>
            <p:ph type="title"/>
          </p:nvPr>
        </p:nvSpPr>
        <p:spPr>
          <a:xfrm>
            <a:off x="838200" y="963877"/>
            <a:ext cx="3494362" cy="4930246"/>
          </a:xfrm>
        </p:spPr>
        <p:txBody>
          <a:bodyPr>
            <a:normAutofit/>
          </a:bodyPr>
          <a:lstStyle/>
          <a:p>
            <a:pPr algn="r"/>
            <a:r>
              <a:rPr lang="en-US" sz="3100" b="1">
                <a:solidFill>
                  <a:schemeClr val="accent1"/>
                </a:solidFill>
                <a:latin typeface="Arial Black" panose="020B0A04020102020204" pitchFamily="34" charset="0"/>
              </a:rPr>
              <a:t>SELF-ASSESSMENTS FOR HEALTH AND HEALING - SELF-CARE NURSING THEORY</a:t>
            </a:r>
            <a:br>
              <a:rPr lang="en-US" sz="3100" b="1">
                <a:solidFill>
                  <a:schemeClr val="accent1"/>
                </a:solidFill>
                <a:latin typeface="Arial Black" panose="020B0A04020102020204" pitchFamily="34" charset="0"/>
              </a:rPr>
            </a:br>
            <a:endParaRPr lang="en-US" sz="3100" b="1">
              <a:solidFill>
                <a:schemeClr val="accent1"/>
              </a:solidFill>
              <a:latin typeface="Arial Black" panose="020B0A04020102020204" pitchFamily="34" charset="0"/>
            </a:endParaRPr>
          </a:p>
        </p:txBody>
      </p:sp>
      <p:cxnSp>
        <p:nvCxnSpPr>
          <p:cNvPr id="10" name="Straight Connector 9">
            <a:extLst>
              <a:ext uri="{FF2B5EF4-FFF2-40B4-BE49-F238E27FC236}">
                <a16:creationId xmlns:a16="http://schemas.microsoft.com/office/drawing/2014/main" xmlns="" id="{2D72A2C9-F3CA-4216-8BAD-FA4C970C3C4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xmlns="" id="{775EA374-4FF6-417C-A316-83AABD90917D}"/>
              </a:ext>
            </a:extLst>
          </p:cNvPr>
          <p:cNvSpPr>
            <a:spLocks noGrp="1"/>
          </p:cNvSpPr>
          <p:nvPr>
            <p:ph idx="1"/>
          </p:nvPr>
        </p:nvSpPr>
        <p:spPr>
          <a:xfrm>
            <a:off x="4976031" y="963877"/>
            <a:ext cx="6377769" cy="4930246"/>
          </a:xfrm>
        </p:spPr>
        <p:txBody>
          <a:bodyPr anchor="ctr">
            <a:normAutofit/>
          </a:bodyPr>
          <a:lstStyle/>
          <a:p>
            <a:r>
              <a:rPr lang="en-US" sz="2400" dirty="0"/>
              <a:t>Introduced by Dorothea Orem, the Self-Care Nursing Theory (also known as the Self-Care Deficit Nursing Theory) focuses on the nurses’ role in supporting the patients’ ability to be self-sufficient and responsible for their own care. The theory is based on the idea that people must be knowledgeable about their health problems to provide adequate self care. The theory is made up of three interconnected theories: </a:t>
            </a:r>
          </a:p>
          <a:p>
            <a:pPr lvl="1"/>
            <a:r>
              <a:rPr lang="en-US" dirty="0"/>
              <a:t> theory of self-care</a:t>
            </a:r>
          </a:p>
          <a:p>
            <a:pPr lvl="1"/>
            <a:r>
              <a:rPr lang="en-US" dirty="0"/>
              <a:t>the theory of self-care deficit </a:t>
            </a:r>
          </a:p>
          <a:p>
            <a:pPr lvl="1"/>
            <a:r>
              <a:rPr lang="en-US" dirty="0"/>
              <a:t>the theory of nursing systems</a:t>
            </a:r>
          </a:p>
        </p:txBody>
      </p:sp>
    </p:spTree>
    <p:extLst>
      <p:ext uri="{BB962C8B-B14F-4D97-AF65-F5344CB8AC3E}">
        <p14:creationId xmlns:p14="http://schemas.microsoft.com/office/powerpoint/2010/main" val="25988054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Freeform: Shape 9">
            <a:extLst>
              <a:ext uri="{FF2B5EF4-FFF2-40B4-BE49-F238E27FC236}">
                <a16:creationId xmlns:a16="http://schemas.microsoft.com/office/drawing/2014/main" xmlns="" id="{42285737-90EE-47DC-AC80-8AE156B1196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5" name="Group 11">
            <a:extLst>
              <a:ext uri="{FF2B5EF4-FFF2-40B4-BE49-F238E27FC236}">
                <a16:creationId xmlns:a16="http://schemas.microsoft.com/office/drawing/2014/main" xmlns="" id="{B57BDC17-F1B3-455F-BBF1-680AA1F25C06}"/>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3315292" y="0"/>
            <a:ext cx="2436813" cy="6858001"/>
            <a:chOff x="1320800" y="0"/>
            <a:chExt cx="2436813" cy="6858001"/>
          </a:xfrm>
        </p:grpSpPr>
        <p:sp>
          <p:nvSpPr>
            <p:cNvPr id="13" name="Freeform 6">
              <a:extLst>
                <a:ext uri="{FF2B5EF4-FFF2-40B4-BE49-F238E27FC236}">
                  <a16:creationId xmlns:a16="http://schemas.microsoft.com/office/drawing/2014/main" xmlns="" id="{64E2FA9A-FEF7-4501-B0EB-5E45EDD2177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4" name="Freeform 7">
              <a:extLst>
                <a:ext uri="{FF2B5EF4-FFF2-40B4-BE49-F238E27FC236}">
                  <a16:creationId xmlns:a16="http://schemas.microsoft.com/office/drawing/2014/main" xmlns="" id="{BC38192B-B4CB-47D4-A3B1-10010247F15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5" name="Freeform 8">
              <a:extLst>
                <a:ext uri="{FF2B5EF4-FFF2-40B4-BE49-F238E27FC236}">
                  <a16:creationId xmlns:a16="http://schemas.microsoft.com/office/drawing/2014/main" xmlns="" id="{96330E33-E171-4B0F-82B5-AF7230399B5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6" name="Freeform 9">
              <a:extLst>
                <a:ext uri="{FF2B5EF4-FFF2-40B4-BE49-F238E27FC236}">
                  <a16:creationId xmlns:a16="http://schemas.microsoft.com/office/drawing/2014/main" xmlns="" id="{332B1723-69BF-42D7-B757-0FA059E1525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7" name="Freeform 10">
              <a:extLst>
                <a:ext uri="{FF2B5EF4-FFF2-40B4-BE49-F238E27FC236}">
                  <a16:creationId xmlns:a16="http://schemas.microsoft.com/office/drawing/2014/main" xmlns="" id="{F115D62D-1E96-48D1-A78D-D370A0BFB9B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8" name="Freeform 11">
              <a:extLst>
                <a:ext uri="{FF2B5EF4-FFF2-40B4-BE49-F238E27FC236}">
                  <a16:creationId xmlns:a16="http://schemas.microsoft.com/office/drawing/2014/main" xmlns="" id="{91C2876A-169D-4822-A766-C00578C88B4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a:extLst>
              <a:ext uri="{FF2B5EF4-FFF2-40B4-BE49-F238E27FC236}">
                <a16:creationId xmlns:a16="http://schemas.microsoft.com/office/drawing/2014/main" xmlns="" id="{3B9036C8-BECE-4CE4-B785-F87787937A8E}"/>
              </a:ext>
            </a:extLst>
          </p:cNvPr>
          <p:cNvSpPr>
            <a:spLocks noGrp="1"/>
          </p:cNvSpPr>
          <p:nvPr>
            <p:ph type="title"/>
          </p:nvPr>
        </p:nvSpPr>
        <p:spPr>
          <a:xfrm>
            <a:off x="109596" y="1061208"/>
            <a:ext cx="3136401" cy="5105400"/>
          </a:xfrm>
        </p:spPr>
        <p:txBody>
          <a:bodyPr>
            <a:normAutofit/>
          </a:bodyPr>
          <a:lstStyle/>
          <a:p>
            <a:r>
              <a:rPr lang="en-US" sz="2400" b="1" dirty="0">
                <a:solidFill>
                  <a:srgbClr val="FFFFFF"/>
                </a:solidFill>
                <a:latin typeface="Arial Black" panose="020B0A04020102020204" pitchFamily="34" charset="0"/>
              </a:rPr>
              <a:t>RELATIONSHIP-CENTERED CARE</a:t>
            </a:r>
          </a:p>
        </p:txBody>
      </p:sp>
      <p:graphicFrame>
        <p:nvGraphicFramePr>
          <p:cNvPr id="36" name="Content Placeholder 2">
            <a:extLst>
              <a:ext uri="{FF2B5EF4-FFF2-40B4-BE49-F238E27FC236}">
                <a16:creationId xmlns:a16="http://schemas.microsoft.com/office/drawing/2014/main" xmlns="" id="{2903B08E-A29A-4F94-ABBE-6C68581F617E}"/>
              </a:ext>
            </a:extLst>
          </p:cNvPr>
          <p:cNvGraphicFramePr>
            <a:graphicFrameLocks noGrp="1"/>
          </p:cNvGraphicFramePr>
          <p:nvPr>
            <p:ph idx="1"/>
            <p:extLst>
              <p:ext uri="{D42A27DB-BD31-4B8C-83A1-F6EECF244321}">
                <p14:modId xmlns:p14="http://schemas.microsoft.com/office/powerpoint/2010/main" val="3597717313"/>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973415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1707FC24-6981-43D9-B525-C7832BA224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665D4765-FE72-4A22-8A31-13540C60AD3C}"/>
              </a:ext>
            </a:extLst>
          </p:cNvPr>
          <p:cNvSpPr>
            <a:spLocks noGrp="1"/>
          </p:cNvSpPr>
          <p:nvPr>
            <p:ph type="title"/>
          </p:nvPr>
        </p:nvSpPr>
        <p:spPr>
          <a:xfrm>
            <a:off x="742950" y="742951"/>
            <a:ext cx="3476625" cy="4962524"/>
          </a:xfrm>
        </p:spPr>
        <p:txBody>
          <a:bodyPr vert="horz" lIns="91440" tIns="45720" rIns="91440" bIns="45720" rtlCol="0" anchor="ctr">
            <a:normAutofit/>
          </a:bodyPr>
          <a:lstStyle/>
          <a:p>
            <a:pPr algn="ctr"/>
            <a:r>
              <a:rPr lang="en-US" sz="4100" b="1" kern="1200">
                <a:solidFill>
                  <a:srgbClr val="FFFFFF"/>
                </a:solidFill>
                <a:latin typeface="+mj-lt"/>
                <a:ea typeface="+mj-ea"/>
                <a:cs typeface="+mj-cs"/>
              </a:rPr>
              <a:t>APPRECIATIVE INQUIRY AND MOTIVATIONAL INTERVIEWING</a:t>
            </a:r>
          </a:p>
        </p:txBody>
      </p:sp>
      <p:pic>
        <p:nvPicPr>
          <p:cNvPr id="4" name="Content Placeholder 3">
            <a:extLst>
              <a:ext uri="{FF2B5EF4-FFF2-40B4-BE49-F238E27FC236}">
                <a16:creationId xmlns:a16="http://schemas.microsoft.com/office/drawing/2014/main" xmlns="" id="{89708B04-8882-4D4A-8B56-DF89E8B69233}"/>
              </a:ext>
            </a:extLst>
          </p:cNvPr>
          <p:cNvPicPr>
            <a:picLocks noGrp="1" noChangeAspect="1"/>
          </p:cNvPicPr>
          <p:nvPr>
            <p:ph idx="1"/>
          </p:nvPr>
        </p:nvPicPr>
        <p:blipFill>
          <a:blip r:embed="rId2"/>
          <a:stretch>
            <a:fillRect/>
          </a:stretch>
        </p:blipFill>
        <p:spPr>
          <a:xfrm>
            <a:off x="5153822" y="696866"/>
            <a:ext cx="6553545" cy="5472209"/>
          </a:xfrm>
          <a:prstGeom prst="rect">
            <a:avLst/>
          </a:prstGeom>
        </p:spPr>
      </p:pic>
    </p:spTree>
    <p:extLst>
      <p:ext uri="{BB962C8B-B14F-4D97-AF65-F5344CB8AC3E}">
        <p14:creationId xmlns:p14="http://schemas.microsoft.com/office/powerpoint/2010/main" val="30072017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823AC064-BC96-4F32-8AE1-B2FD387548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78068" y="34348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924CAEF4-1898-420D-B517-88B7C63FB5D7}"/>
              </a:ext>
            </a:extLst>
          </p:cNvPr>
          <p:cNvSpPr>
            <a:spLocks noGrp="1"/>
          </p:cNvSpPr>
          <p:nvPr>
            <p:ph type="title"/>
          </p:nvPr>
        </p:nvSpPr>
        <p:spPr>
          <a:xfrm>
            <a:off x="526073" y="466578"/>
            <a:ext cx="11139854" cy="930447"/>
          </a:xfrm>
        </p:spPr>
        <p:txBody>
          <a:bodyPr vert="horz" lIns="91440" tIns="45720" rIns="91440" bIns="45720" rtlCol="0" anchor="b">
            <a:normAutofit/>
          </a:bodyPr>
          <a:lstStyle/>
          <a:p>
            <a:pPr algn="ctr"/>
            <a:r>
              <a:rPr lang="en-US" sz="5400" b="1" kern="1200">
                <a:solidFill>
                  <a:srgbClr val="FFFFFF"/>
                </a:solidFill>
                <a:latin typeface="+mj-lt"/>
                <a:ea typeface="+mj-ea"/>
                <a:cs typeface="+mj-cs"/>
              </a:rPr>
              <a:t>COGNITIVE THERAPY </a:t>
            </a:r>
          </a:p>
        </p:txBody>
      </p:sp>
      <p:cxnSp>
        <p:nvCxnSpPr>
          <p:cNvPr id="11" name="Straight Connector 10">
            <a:extLst>
              <a:ext uri="{FF2B5EF4-FFF2-40B4-BE49-F238E27FC236}">
                <a16:creationId xmlns:a16="http://schemas.microsoft.com/office/drawing/2014/main" xmlns="" id="{7E7C77BC-7138-40B1-A15B-20F57A49462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2209800" y="144863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Content Placeholder 3">
            <a:extLst>
              <a:ext uri="{FF2B5EF4-FFF2-40B4-BE49-F238E27FC236}">
                <a16:creationId xmlns:a16="http://schemas.microsoft.com/office/drawing/2014/main" xmlns="" id="{104FFAEA-88FF-41D5-9A45-7C44CEB10D65}"/>
              </a:ext>
            </a:extLst>
          </p:cNvPr>
          <p:cNvPicPr>
            <a:picLocks noGrp="1" noChangeAspect="1"/>
          </p:cNvPicPr>
          <p:nvPr>
            <p:ph idx="1"/>
          </p:nvPr>
        </p:nvPicPr>
        <p:blipFill>
          <a:blip r:embed="rId2"/>
          <a:stretch>
            <a:fillRect/>
          </a:stretch>
        </p:blipFill>
        <p:spPr>
          <a:xfrm>
            <a:off x="2514995" y="2509911"/>
            <a:ext cx="7106911" cy="3997637"/>
          </a:xfrm>
          <a:prstGeom prst="rect">
            <a:avLst/>
          </a:prstGeom>
        </p:spPr>
      </p:pic>
    </p:spTree>
    <p:extLst>
      <p:ext uri="{BB962C8B-B14F-4D97-AF65-F5344CB8AC3E}">
        <p14:creationId xmlns:p14="http://schemas.microsoft.com/office/powerpoint/2010/main" val="32238657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97666445-60FA-4A97-AE77-16238CAF8A55}"/>
              </a:ext>
            </a:extLst>
          </p:cNvPr>
          <p:cNvPicPr>
            <a:picLocks noChangeAspect="1"/>
          </p:cNvPicPr>
          <p:nvPr/>
        </p:nvPicPr>
        <p:blipFill>
          <a:blip r:embed="rId2"/>
          <a:stretch>
            <a:fillRect/>
          </a:stretch>
        </p:blipFill>
        <p:spPr>
          <a:xfrm>
            <a:off x="4887374" y="537245"/>
            <a:ext cx="3105150" cy="381000"/>
          </a:xfrm>
          <a:prstGeom prst="rect">
            <a:avLst/>
          </a:prstGeom>
        </p:spPr>
      </p:pic>
      <p:pic>
        <p:nvPicPr>
          <p:cNvPr id="3" name="Picture 2">
            <a:extLst>
              <a:ext uri="{FF2B5EF4-FFF2-40B4-BE49-F238E27FC236}">
                <a16:creationId xmlns:a16="http://schemas.microsoft.com/office/drawing/2014/main" xmlns="" id="{1F83C331-E7F8-4D33-9247-D5043E5AAA37}"/>
              </a:ext>
            </a:extLst>
          </p:cNvPr>
          <p:cNvPicPr>
            <a:picLocks noChangeAspect="1"/>
          </p:cNvPicPr>
          <p:nvPr/>
        </p:nvPicPr>
        <p:blipFill>
          <a:blip r:embed="rId3"/>
          <a:stretch>
            <a:fillRect/>
          </a:stretch>
        </p:blipFill>
        <p:spPr>
          <a:xfrm>
            <a:off x="3895113" y="1110580"/>
            <a:ext cx="5676900" cy="5210175"/>
          </a:xfrm>
          <a:prstGeom prst="rect">
            <a:avLst/>
          </a:prstGeom>
        </p:spPr>
      </p:pic>
    </p:spTree>
    <p:extLst>
      <p:ext uri="{BB962C8B-B14F-4D97-AF65-F5344CB8AC3E}">
        <p14:creationId xmlns:p14="http://schemas.microsoft.com/office/powerpoint/2010/main" val="14003177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FA514B2-AFB7-4636-896E-B138C7B0BCE2}"/>
              </a:ext>
            </a:extLst>
          </p:cNvPr>
          <p:cNvSpPr>
            <a:spLocks noGrp="1"/>
          </p:cNvSpPr>
          <p:nvPr>
            <p:ph type="title"/>
          </p:nvPr>
        </p:nvSpPr>
        <p:spPr>
          <a:xfrm>
            <a:off x="742950" y="742951"/>
            <a:ext cx="3476625" cy="4962524"/>
          </a:xfrm>
        </p:spPr>
        <p:txBody>
          <a:bodyPr vert="horz" lIns="91440" tIns="45720" rIns="91440" bIns="45720" rtlCol="0" anchor="ctr">
            <a:normAutofit/>
          </a:bodyPr>
          <a:lstStyle/>
          <a:p>
            <a:pPr algn="ctr"/>
            <a:r>
              <a:rPr lang="en-US" sz="4800" b="1" kern="1200" dirty="0">
                <a:solidFill>
                  <a:srgbClr val="FFFFFF"/>
                </a:solidFill>
                <a:latin typeface="+mj-lt"/>
                <a:ea typeface="+mj-ea"/>
                <a:cs typeface="+mj-cs"/>
              </a:rPr>
              <a:t>SELF-REFLECTION</a:t>
            </a:r>
          </a:p>
        </p:txBody>
      </p:sp>
      <p:pic>
        <p:nvPicPr>
          <p:cNvPr id="4" name="Content Placeholder 3">
            <a:extLst>
              <a:ext uri="{FF2B5EF4-FFF2-40B4-BE49-F238E27FC236}">
                <a16:creationId xmlns:a16="http://schemas.microsoft.com/office/drawing/2014/main" xmlns="" id="{4E3A4D8B-D205-47B1-ACAE-298029425F5E}"/>
              </a:ext>
            </a:extLst>
          </p:cNvPr>
          <p:cNvPicPr>
            <a:picLocks noGrp="1" noChangeAspect="1"/>
          </p:cNvPicPr>
          <p:nvPr>
            <p:ph idx="1"/>
          </p:nvPr>
        </p:nvPicPr>
        <p:blipFill>
          <a:blip r:embed="rId2"/>
          <a:stretch>
            <a:fillRect/>
          </a:stretch>
        </p:blipFill>
        <p:spPr>
          <a:xfrm>
            <a:off x="6328210" y="492573"/>
            <a:ext cx="4204768" cy="5880796"/>
          </a:xfrm>
          <a:prstGeom prst="rect">
            <a:avLst/>
          </a:prstGeom>
        </p:spPr>
      </p:pic>
    </p:spTree>
    <p:extLst>
      <p:ext uri="{BB962C8B-B14F-4D97-AF65-F5344CB8AC3E}">
        <p14:creationId xmlns:p14="http://schemas.microsoft.com/office/powerpoint/2010/main" val="42507213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1707FC24-6981-43D9-B525-C7832BA224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38DA21E5-FE1E-4116-9B11-F09A77BC7AF0}"/>
              </a:ext>
            </a:extLst>
          </p:cNvPr>
          <p:cNvSpPr>
            <a:spLocks noGrp="1"/>
          </p:cNvSpPr>
          <p:nvPr>
            <p:ph type="title"/>
          </p:nvPr>
        </p:nvSpPr>
        <p:spPr>
          <a:xfrm>
            <a:off x="742950" y="742951"/>
            <a:ext cx="3476625" cy="4962524"/>
          </a:xfrm>
        </p:spPr>
        <p:txBody>
          <a:bodyPr vert="horz" lIns="91440" tIns="45720" rIns="91440" bIns="45720" rtlCol="0" anchor="ctr">
            <a:normAutofit/>
          </a:bodyPr>
          <a:lstStyle/>
          <a:p>
            <a:pPr algn="ctr"/>
            <a:r>
              <a:rPr lang="en-US" sz="4800" b="1" kern="1200" dirty="0">
                <a:solidFill>
                  <a:srgbClr val="FFFFFF"/>
                </a:solidFill>
                <a:latin typeface="+mj-lt"/>
                <a:ea typeface="+mj-ea"/>
                <a:cs typeface="+mj-cs"/>
              </a:rPr>
              <a:t>NUTRITION</a:t>
            </a:r>
          </a:p>
        </p:txBody>
      </p:sp>
      <p:pic>
        <p:nvPicPr>
          <p:cNvPr id="4" name="Content Placeholder 3">
            <a:extLst>
              <a:ext uri="{FF2B5EF4-FFF2-40B4-BE49-F238E27FC236}">
                <a16:creationId xmlns:a16="http://schemas.microsoft.com/office/drawing/2014/main" xmlns="" id="{3D1CF100-54C3-403D-97E8-5D95A9401BA2}"/>
              </a:ext>
            </a:extLst>
          </p:cNvPr>
          <p:cNvPicPr>
            <a:picLocks noGrp="1" noChangeAspect="1"/>
          </p:cNvPicPr>
          <p:nvPr>
            <p:ph idx="1"/>
          </p:nvPr>
        </p:nvPicPr>
        <p:blipFill>
          <a:blip r:embed="rId2"/>
          <a:stretch>
            <a:fillRect/>
          </a:stretch>
        </p:blipFill>
        <p:spPr>
          <a:xfrm>
            <a:off x="5153822" y="1483292"/>
            <a:ext cx="6553545" cy="3899358"/>
          </a:xfrm>
          <a:prstGeom prst="rect">
            <a:avLst/>
          </a:prstGeom>
        </p:spPr>
      </p:pic>
    </p:spTree>
    <p:extLst>
      <p:ext uri="{BB962C8B-B14F-4D97-AF65-F5344CB8AC3E}">
        <p14:creationId xmlns:p14="http://schemas.microsoft.com/office/powerpoint/2010/main" val="2524776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8">
            <a:extLst>
              <a:ext uri="{FF2B5EF4-FFF2-40B4-BE49-F238E27FC236}">
                <a16:creationId xmlns:a16="http://schemas.microsoft.com/office/drawing/2014/main" xmlns="" id="{1707FC24-6981-43D9-B525-C7832BA224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E086822F-2F83-4677-BA29-4E780696F5B8}"/>
              </a:ext>
            </a:extLst>
          </p:cNvPr>
          <p:cNvSpPr>
            <a:spLocks noGrp="1"/>
          </p:cNvSpPr>
          <p:nvPr>
            <p:ph type="title"/>
          </p:nvPr>
        </p:nvSpPr>
        <p:spPr>
          <a:xfrm>
            <a:off x="742950" y="742951"/>
            <a:ext cx="3476625" cy="4962524"/>
          </a:xfrm>
        </p:spPr>
        <p:txBody>
          <a:bodyPr vert="horz" lIns="91440" tIns="45720" rIns="91440" bIns="45720" rtlCol="0" anchor="ctr">
            <a:normAutofit/>
          </a:bodyPr>
          <a:lstStyle/>
          <a:p>
            <a:pPr algn="ctr"/>
            <a:r>
              <a:rPr lang="en-US" sz="4800" b="1" kern="1200">
                <a:solidFill>
                  <a:srgbClr val="FFFFFF"/>
                </a:solidFill>
                <a:latin typeface="+mj-lt"/>
                <a:ea typeface="+mj-ea"/>
                <a:cs typeface="+mj-cs"/>
              </a:rPr>
              <a:t>EXERCISE AND MOVEMENT</a:t>
            </a:r>
          </a:p>
        </p:txBody>
      </p:sp>
      <p:pic>
        <p:nvPicPr>
          <p:cNvPr id="4" name="Content Placeholder 3">
            <a:extLst>
              <a:ext uri="{FF2B5EF4-FFF2-40B4-BE49-F238E27FC236}">
                <a16:creationId xmlns:a16="http://schemas.microsoft.com/office/drawing/2014/main" xmlns="" id="{95DB4556-8741-46EE-AB9A-0793C76A92E5}"/>
              </a:ext>
            </a:extLst>
          </p:cNvPr>
          <p:cNvPicPr>
            <a:picLocks noGrp="1" noChangeAspect="1"/>
          </p:cNvPicPr>
          <p:nvPr>
            <p:ph idx="1"/>
          </p:nvPr>
        </p:nvPicPr>
        <p:blipFill>
          <a:blip r:embed="rId2"/>
          <a:stretch>
            <a:fillRect/>
          </a:stretch>
        </p:blipFill>
        <p:spPr>
          <a:xfrm>
            <a:off x="5153822" y="1147422"/>
            <a:ext cx="6553545" cy="4571097"/>
          </a:xfrm>
          <a:prstGeom prst="rect">
            <a:avLst/>
          </a:prstGeom>
        </p:spPr>
      </p:pic>
    </p:spTree>
    <p:extLst>
      <p:ext uri="{BB962C8B-B14F-4D97-AF65-F5344CB8AC3E}">
        <p14:creationId xmlns:p14="http://schemas.microsoft.com/office/powerpoint/2010/main" val="36772261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3EE57B6-19FE-4688-811D-188424E306AF}"/>
              </a:ext>
            </a:extLst>
          </p:cNvPr>
          <p:cNvSpPr>
            <a:spLocks noGrp="1"/>
          </p:cNvSpPr>
          <p:nvPr>
            <p:ph type="title"/>
          </p:nvPr>
        </p:nvSpPr>
        <p:spPr>
          <a:xfrm>
            <a:off x="742950" y="742951"/>
            <a:ext cx="3476625" cy="4962524"/>
          </a:xfrm>
        </p:spPr>
        <p:txBody>
          <a:bodyPr vert="horz" lIns="91440" tIns="45720" rIns="91440" bIns="45720" rtlCol="0" anchor="ctr">
            <a:normAutofit/>
          </a:bodyPr>
          <a:lstStyle/>
          <a:p>
            <a:pPr algn="ctr"/>
            <a:r>
              <a:rPr lang="en-US" sz="4800" b="1" kern="1200" dirty="0">
                <a:solidFill>
                  <a:srgbClr val="FFFFFF"/>
                </a:solidFill>
                <a:latin typeface="+mj-lt"/>
                <a:ea typeface="+mj-ea"/>
                <a:cs typeface="+mj-cs"/>
              </a:rPr>
              <a:t>EVIDENCE-BASED PRACTICE</a:t>
            </a:r>
            <a:br>
              <a:rPr lang="en-US" sz="4800" b="1" kern="1200" dirty="0">
                <a:solidFill>
                  <a:srgbClr val="FFFFFF"/>
                </a:solidFill>
                <a:latin typeface="+mj-lt"/>
                <a:ea typeface="+mj-ea"/>
                <a:cs typeface="+mj-cs"/>
              </a:rPr>
            </a:br>
            <a:endParaRPr lang="en-US" sz="4800" b="1" kern="1200" dirty="0">
              <a:solidFill>
                <a:srgbClr val="FFFFFF"/>
              </a:solidFill>
              <a:latin typeface="+mj-lt"/>
              <a:ea typeface="+mj-ea"/>
              <a:cs typeface="+mj-cs"/>
            </a:endParaRPr>
          </a:p>
        </p:txBody>
      </p:sp>
      <p:pic>
        <p:nvPicPr>
          <p:cNvPr id="4" name="Content Placeholder 3">
            <a:extLst>
              <a:ext uri="{FF2B5EF4-FFF2-40B4-BE49-F238E27FC236}">
                <a16:creationId xmlns:a16="http://schemas.microsoft.com/office/drawing/2014/main" xmlns="" id="{A5DFB7AC-E8D6-4723-91FA-58984FB365B8}"/>
              </a:ext>
            </a:extLst>
          </p:cNvPr>
          <p:cNvPicPr>
            <a:picLocks noGrp="1" noChangeAspect="1"/>
          </p:cNvPicPr>
          <p:nvPr>
            <p:ph idx="1"/>
          </p:nvPr>
        </p:nvPicPr>
        <p:blipFill>
          <a:blip r:embed="rId2"/>
          <a:stretch>
            <a:fillRect/>
          </a:stretch>
        </p:blipFill>
        <p:spPr>
          <a:xfrm>
            <a:off x="5153822" y="713250"/>
            <a:ext cx="6553545" cy="5439441"/>
          </a:xfrm>
          <a:prstGeom prst="rect">
            <a:avLst/>
          </a:prstGeom>
        </p:spPr>
      </p:pic>
    </p:spTree>
    <p:extLst>
      <p:ext uri="{BB962C8B-B14F-4D97-AF65-F5344CB8AC3E}">
        <p14:creationId xmlns:p14="http://schemas.microsoft.com/office/powerpoint/2010/main" val="24189214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15911E3A-C35B-4EF7-A355-B84E9A14AF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xmlns="" id="{E21ADB3D-AD65-44B4-847D-5E90E90A5D16}"/>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417513" y="0"/>
            <a:ext cx="12584114" cy="6853238"/>
            <a:chOff x="-417513" y="0"/>
            <a:chExt cx="12584114" cy="6853238"/>
          </a:xfrm>
        </p:grpSpPr>
        <p:sp>
          <p:nvSpPr>
            <p:cNvPr id="12" name="Freeform 5">
              <a:extLst>
                <a:ext uri="{FF2B5EF4-FFF2-40B4-BE49-F238E27FC236}">
                  <a16:creationId xmlns:a16="http://schemas.microsoft.com/office/drawing/2014/main" xmlns="" id="{CF580C70-814C-4845-B645-919BFFBD16B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6">
              <a:extLst>
                <a:ext uri="{FF2B5EF4-FFF2-40B4-BE49-F238E27FC236}">
                  <a16:creationId xmlns:a16="http://schemas.microsoft.com/office/drawing/2014/main" xmlns="" id="{34D7BF57-4CAA-45B2-9EF0-0AA1FCF70B1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7">
              <a:extLst>
                <a:ext uri="{FF2B5EF4-FFF2-40B4-BE49-F238E27FC236}">
                  <a16:creationId xmlns:a16="http://schemas.microsoft.com/office/drawing/2014/main" xmlns="" id="{7886F306-C03A-40C6-8FD5-DCE3D4595D6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 name="Freeform 8">
              <a:extLst>
                <a:ext uri="{FF2B5EF4-FFF2-40B4-BE49-F238E27FC236}">
                  <a16:creationId xmlns:a16="http://schemas.microsoft.com/office/drawing/2014/main" xmlns="" id="{2FDC9A36-C7C3-47D7-A64E-ED25C47EC70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9">
              <a:extLst>
                <a:ext uri="{FF2B5EF4-FFF2-40B4-BE49-F238E27FC236}">
                  <a16:creationId xmlns:a16="http://schemas.microsoft.com/office/drawing/2014/main" xmlns="" id="{BB19BC37-158A-43DC-9A9E-E45CC71954D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0">
              <a:extLst>
                <a:ext uri="{FF2B5EF4-FFF2-40B4-BE49-F238E27FC236}">
                  <a16:creationId xmlns:a16="http://schemas.microsoft.com/office/drawing/2014/main" xmlns="" id="{077654CC-108F-48D5-B5E9-437F164F52A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8" name="Freeform 11">
              <a:extLst>
                <a:ext uri="{FF2B5EF4-FFF2-40B4-BE49-F238E27FC236}">
                  <a16:creationId xmlns:a16="http://schemas.microsoft.com/office/drawing/2014/main" xmlns="" id="{A3CF3A63-1C1E-4E85-A78A-FDC16431E3A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2">
              <a:extLst>
                <a:ext uri="{FF2B5EF4-FFF2-40B4-BE49-F238E27FC236}">
                  <a16:creationId xmlns:a16="http://schemas.microsoft.com/office/drawing/2014/main" xmlns="" id="{8740FC9A-72DD-4D9B-BA25-1CCED135240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3">
              <a:extLst>
                <a:ext uri="{FF2B5EF4-FFF2-40B4-BE49-F238E27FC236}">
                  <a16:creationId xmlns:a16="http://schemas.microsoft.com/office/drawing/2014/main" xmlns="" id="{7FBF5743-F2AE-4D0D-BCD1-01F7686D012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4">
              <a:extLst>
                <a:ext uri="{FF2B5EF4-FFF2-40B4-BE49-F238E27FC236}">
                  <a16:creationId xmlns:a16="http://schemas.microsoft.com/office/drawing/2014/main" xmlns="" id="{CED32316-D4F7-4795-BBE0-DEBB60E27CE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5">
              <a:extLst>
                <a:ext uri="{FF2B5EF4-FFF2-40B4-BE49-F238E27FC236}">
                  <a16:creationId xmlns:a16="http://schemas.microsoft.com/office/drawing/2014/main" xmlns="" id="{583B23C9-B9B7-4E93-9538-CBE316F83FD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6">
              <a:extLst>
                <a:ext uri="{FF2B5EF4-FFF2-40B4-BE49-F238E27FC236}">
                  <a16:creationId xmlns:a16="http://schemas.microsoft.com/office/drawing/2014/main" xmlns="" id="{5B144260-9F2C-4ADB-A37C-1CFB4B428B1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7">
              <a:extLst>
                <a:ext uri="{FF2B5EF4-FFF2-40B4-BE49-F238E27FC236}">
                  <a16:creationId xmlns:a16="http://schemas.microsoft.com/office/drawing/2014/main" xmlns="" id="{53FF918D-79D3-4F55-A68C-0DD5880DABD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8">
              <a:extLst>
                <a:ext uri="{FF2B5EF4-FFF2-40B4-BE49-F238E27FC236}">
                  <a16:creationId xmlns:a16="http://schemas.microsoft.com/office/drawing/2014/main" xmlns="" id="{B9FC1440-933F-44FE-8D77-4827DD0F99A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19">
              <a:extLst>
                <a:ext uri="{FF2B5EF4-FFF2-40B4-BE49-F238E27FC236}">
                  <a16:creationId xmlns:a16="http://schemas.microsoft.com/office/drawing/2014/main" xmlns="" id="{0F67F308-A67C-4D2E-B081-59BB31D8EC5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20">
              <a:extLst>
                <a:ext uri="{FF2B5EF4-FFF2-40B4-BE49-F238E27FC236}">
                  <a16:creationId xmlns:a16="http://schemas.microsoft.com/office/drawing/2014/main" xmlns="" id="{80112F01-90EB-4AEC-A39C-5C6875FFB99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8" name="Freeform 21">
              <a:extLst>
                <a:ext uri="{FF2B5EF4-FFF2-40B4-BE49-F238E27FC236}">
                  <a16:creationId xmlns:a16="http://schemas.microsoft.com/office/drawing/2014/main" xmlns="" id="{893F6B05-90EB-4C75-A0F0-C7247553BD8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9" name="Freeform 22">
              <a:extLst>
                <a:ext uri="{FF2B5EF4-FFF2-40B4-BE49-F238E27FC236}">
                  <a16:creationId xmlns:a16="http://schemas.microsoft.com/office/drawing/2014/main" xmlns="" id="{227B563B-E0C0-4D81-966D-B5E2DBAAE8B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3">
              <a:extLst>
                <a:ext uri="{FF2B5EF4-FFF2-40B4-BE49-F238E27FC236}">
                  <a16:creationId xmlns:a16="http://schemas.microsoft.com/office/drawing/2014/main" xmlns="" id="{130DF93D-D1FF-477A-BDCE-C8B01C3B476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4">
              <a:extLst>
                <a:ext uri="{FF2B5EF4-FFF2-40B4-BE49-F238E27FC236}">
                  <a16:creationId xmlns:a16="http://schemas.microsoft.com/office/drawing/2014/main" xmlns="" id="{44ED67A1-C6FE-4AC8-8473-11DAC03DCD3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2" name="Freeform 25">
              <a:extLst>
                <a:ext uri="{FF2B5EF4-FFF2-40B4-BE49-F238E27FC236}">
                  <a16:creationId xmlns:a16="http://schemas.microsoft.com/office/drawing/2014/main" xmlns="" id="{213A54F3-15FA-4C8F-8ABF-CE77E721965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4" name="Group 33">
            <a:extLst>
              <a:ext uri="{FF2B5EF4-FFF2-40B4-BE49-F238E27FC236}">
                <a16:creationId xmlns:a16="http://schemas.microsoft.com/office/drawing/2014/main" xmlns="" id="{5F8A7F7F-DD1A-4F41-98AC-B9CE2A620CD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800144" y="1699589"/>
            <a:ext cx="3674476" cy="3470421"/>
            <a:chOff x="697883" y="1816768"/>
            <a:chExt cx="3674476" cy="3470421"/>
          </a:xfrm>
        </p:grpSpPr>
        <p:sp>
          <p:nvSpPr>
            <p:cNvPr id="35" name="Rectangle 34">
              <a:extLst>
                <a:ext uri="{FF2B5EF4-FFF2-40B4-BE49-F238E27FC236}">
                  <a16:creationId xmlns:a16="http://schemas.microsoft.com/office/drawing/2014/main" xmlns="" id="{CEF47228-EB7C-4EBA-BE01-DA6CB241028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Isosceles Triangle 22">
              <a:extLst>
                <a:ext uri="{FF2B5EF4-FFF2-40B4-BE49-F238E27FC236}">
                  <a16:creationId xmlns:a16="http://schemas.microsoft.com/office/drawing/2014/main" xmlns="" id="{3D2FD25A-EFFD-4F5C-9258-981F5907DE2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7" name="Rectangle 36">
              <a:extLst>
                <a:ext uri="{FF2B5EF4-FFF2-40B4-BE49-F238E27FC236}">
                  <a16:creationId xmlns:a16="http://schemas.microsoft.com/office/drawing/2014/main" xmlns="" id="{DCF573BC-A06F-4036-A3A8-9D07DDE6225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a:extLst>
              <a:ext uri="{FF2B5EF4-FFF2-40B4-BE49-F238E27FC236}">
                <a16:creationId xmlns:a16="http://schemas.microsoft.com/office/drawing/2014/main" xmlns="" id="{0968609C-6209-4E9B-9308-EC957083EB1D}"/>
              </a:ext>
            </a:extLst>
          </p:cNvPr>
          <p:cNvSpPr>
            <a:spLocks noGrp="1"/>
          </p:cNvSpPr>
          <p:nvPr>
            <p:ph type="title"/>
          </p:nvPr>
        </p:nvSpPr>
        <p:spPr>
          <a:xfrm>
            <a:off x="904877" y="2415322"/>
            <a:ext cx="3451730" cy="2399869"/>
          </a:xfrm>
        </p:spPr>
        <p:txBody>
          <a:bodyPr>
            <a:normAutofit fontScale="90000"/>
          </a:bodyPr>
          <a:lstStyle/>
          <a:p>
            <a:r>
              <a:rPr lang="en-US" sz="4000" b="1" dirty="0">
                <a:solidFill>
                  <a:srgbClr val="FFFFFF"/>
                </a:solidFill>
                <a:latin typeface="Arial Black" panose="020B0A04020102020204" pitchFamily="34" charset="0"/>
              </a:rPr>
              <a:t>MENTAL HEALTH VS. MENTAL ILLNESS</a:t>
            </a:r>
          </a:p>
        </p:txBody>
      </p:sp>
      <p:sp>
        <p:nvSpPr>
          <p:cNvPr id="4" name="Slide Number Placeholder 3">
            <a:extLst>
              <a:ext uri="{FF2B5EF4-FFF2-40B4-BE49-F238E27FC236}">
                <a16:creationId xmlns:a16="http://schemas.microsoft.com/office/drawing/2014/main" xmlns="" id="{85BE47CD-DE79-4CEF-B7C4-6CE4C852F15D}"/>
              </a:ext>
            </a:extLst>
          </p:cNvPr>
          <p:cNvSpPr>
            <a:spLocks noGrp="1"/>
          </p:cNvSpPr>
          <p:nvPr>
            <p:ph type="sldNum" sz="quarter" idx="12"/>
          </p:nvPr>
        </p:nvSpPr>
        <p:spPr>
          <a:xfrm>
            <a:off x="10469880" y="320040"/>
            <a:ext cx="914400" cy="320040"/>
          </a:xfrm>
        </p:spPr>
        <p:txBody>
          <a:bodyPr>
            <a:normAutofit/>
          </a:bodyPr>
          <a:lstStyle/>
          <a:p>
            <a:pPr>
              <a:spcAft>
                <a:spcPts val="600"/>
              </a:spcAft>
            </a:pPr>
            <a:fld id="{E5B405A3-6FFC-4408-9044-583D083DAD5C}" type="slidenum">
              <a:rPr lang="en-US" altLang="en-US">
                <a:solidFill>
                  <a:schemeClr val="tx1">
                    <a:lumMod val="50000"/>
                    <a:lumOff val="50000"/>
                  </a:schemeClr>
                </a:solidFill>
              </a:rPr>
              <a:pPr>
                <a:spcAft>
                  <a:spcPts val="600"/>
                </a:spcAft>
              </a:pPr>
              <a:t>24</a:t>
            </a:fld>
            <a:endParaRPr lang="en-US" altLang="en-US">
              <a:solidFill>
                <a:schemeClr val="tx1">
                  <a:lumMod val="50000"/>
                  <a:lumOff val="50000"/>
                </a:schemeClr>
              </a:solidFill>
            </a:endParaRPr>
          </a:p>
        </p:txBody>
      </p:sp>
      <p:sp>
        <p:nvSpPr>
          <p:cNvPr id="3" name="Content Placeholder 2">
            <a:extLst>
              <a:ext uri="{FF2B5EF4-FFF2-40B4-BE49-F238E27FC236}">
                <a16:creationId xmlns:a16="http://schemas.microsoft.com/office/drawing/2014/main" xmlns="" id="{2B4221E4-E40D-45B5-AE09-033D73D64D9D}"/>
              </a:ext>
            </a:extLst>
          </p:cNvPr>
          <p:cNvSpPr>
            <a:spLocks noGrp="1"/>
          </p:cNvSpPr>
          <p:nvPr>
            <p:ph idx="1"/>
          </p:nvPr>
        </p:nvSpPr>
        <p:spPr>
          <a:xfrm>
            <a:off x="5120640" y="804672"/>
            <a:ext cx="6281928" cy="5248656"/>
          </a:xfrm>
        </p:spPr>
        <p:txBody>
          <a:bodyPr anchor="ctr">
            <a:normAutofit/>
          </a:bodyPr>
          <a:lstStyle/>
          <a:p>
            <a:pPr>
              <a:lnSpc>
                <a:spcPct val="90000"/>
              </a:lnSpc>
            </a:pPr>
            <a:r>
              <a:rPr lang="en-US" sz="2000" b="1" u="sng" dirty="0"/>
              <a:t>Mental Health</a:t>
            </a:r>
            <a:r>
              <a:rPr lang="en-US" sz="2000" dirty="0"/>
              <a:t>: The successful performance of mental function, resulting in productive activities, fulfilling relationships with other people, and the ability to adapt to change and to cope with adversity. </a:t>
            </a:r>
          </a:p>
          <a:p>
            <a:pPr>
              <a:lnSpc>
                <a:spcPct val="90000"/>
              </a:lnSpc>
            </a:pPr>
            <a:r>
              <a:rPr lang="en-US" sz="2000" b="1" u="sng" dirty="0"/>
              <a:t>Mental Illness</a:t>
            </a:r>
            <a:r>
              <a:rPr lang="en-US" sz="2000" dirty="0"/>
              <a:t>: The term that refers collectively to all mental disorders, which are health conditions characterized by alterations in thinking, mood, or behavior (or some combination thereof) associated with distress and/or impaired functioning. Mental Health Problems Signs and symptoms of insufficient intensity or duration to meet the criteria for any mental disorder. Source: DHHS (1999).</a:t>
            </a:r>
          </a:p>
          <a:p>
            <a:pPr marL="0" indent="0">
              <a:lnSpc>
                <a:spcPct val="90000"/>
              </a:lnSpc>
              <a:buNone/>
            </a:pPr>
            <a:endParaRPr lang="en-US" sz="2000" dirty="0"/>
          </a:p>
          <a:p>
            <a:pPr marL="0" indent="0">
              <a:lnSpc>
                <a:spcPct val="90000"/>
              </a:lnSpc>
              <a:buNone/>
            </a:pPr>
            <a:endParaRPr lang="en-US" sz="2000" dirty="0"/>
          </a:p>
          <a:p>
            <a:pPr marL="0" indent="0">
              <a:lnSpc>
                <a:spcPct val="90000"/>
              </a:lnSpc>
              <a:buNone/>
            </a:pPr>
            <a:endParaRPr lang="en-US" sz="2000" dirty="0"/>
          </a:p>
          <a:p>
            <a:pPr>
              <a:lnSpc>
                <a:spcPct val="90000"/>
              </a:lnSpc>
            </a:pPr>
            <a:r>
              <a:rPr lang="en-US" sz="2000" dirty="0"/>
              <a:t>https://www.ncbi.nlm.nih.gov/books/NBK44243/pdf/Bookshelf_NBK44243.pdf</a:t>
            </a:r>
          </a:p>
        </p:txBody>
      </p:sp>
    </p:spTree>
    <p:extLst>
      <p:ext uri="{BB962C8B-B14F-4D97-AF65-F5344CB8AC3E}">
        <p14:creationId xmlns:p14="http://schemas.microsoft.com/office/powerpoint/2010/main" val="16424159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8">
            <a:extLst>
              <a:ext uri="{FF2B5EF4-FFF2-40B4-BE49-F238E27FC236}">
                <a16:creationId xmlns:a16="http://schemas.microsoft.com/office/drawing/2014/main" xmlns=""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0">
            <a:extLst>
              <a:ext uri="{FF2B5EF4-FFF2-40B4-BE49-F238E27FC236}">
                <a16:creationId xmlns:a16="http://schemas.microsoft.com/office/drawing/2014/main" xmlns="" id="{3AA16612-ACD2-4A16-8F2B-4514FD6BF28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A49EE0E1-D85A-4F1F-AE11-03E569CF1B55}"/>
              </a:ext>
            </a:extLst>
          </p:cNvPr>
          <p:cNvSpPr>
            <a:spLocks noGrp="1"/>
          </p:cNvSpPr>
          <p:nvPr>
            <p:ph type="title"/>
          </p:nvPr>
        </p:nvSpPr>
        <p:spPr>
          <a:xfrm>
            <a:off x="1179226" y="826680"/>
            <a:ext cx="9833548" cy="1325563"/>
          </a:xfrm>
        </p:spPr>
        <p:txBody>
          <a:bodyPr>
            <a:normAutofit/>
          </a:bodyPr>
          <a:lstStyle/>
          <a:p>
            <a:r>
              <a:rPr lang="en-US" sz="4000" b="1">
                <a:solidFill>
                  <a:srgbClr val="FFFFFF"/>
                </a:solidFill>
                <a:latin typeface="Arial Black" panose="020B0A04020102020204" pitchFamily="34" charset="0"/>
                <a:ea typeface="+mn-ea"/>
                <a:cs typeface="+mn-cs"/>
              </a:rPr>
              <a:t>ADVERSE CHILDHOOD EXPERIENCES</a:t>
            </a:r>
            <a:endParaRPr lang="en-US" sz="4000" b="1">
              <a:solidFill>
                <a:srgbClr val="FFFFFF"/>
              </a:solidFill>
              <a:latin typeface="Arial Black" panose="020B0A04020102020204" pitchFamily="34" charset="0"/>
            </a:endParaRPr>
          </a:p>
        </p:txBody>
      </p:sp>
      <p:sp>
        <p:nvSpPr>
          <p:cNvPr id="3" name="Content Placeholder 2">
            <a:extLst>
              <a:ext uri="{FF2B5EF4-FFF2-40B4-BE49-F238E27FC236}">
                <a16:creationId xmlns:a16="http://schemas.microsoft.com/office/drawing/2014/main" xmlns="" id="{9B1AD674-86DC-4701-957F-06762F7BCE14}"/>
              </a:ext>
            </a:extLst>
          </p:cNvPr>
          <p:cNvSpPr>
            <a:spLocks noGrp="1"/>
          </p:cNvSpPr>
          <p:nvPr>
            <p:ph idx="1"/>
          </p:nvPr>
        </p:nvSpPr>
        <p:spPr>
          <a:xfrm>
            <a:off x="1179226" y="3092970"/>
            <a:ext cx="9833548" cy="2693976"/>
          </a:xfrm>
        </p:spPr>
        <p:txBody>
          <a:bodyPr>
            <a:normAutofit/>
          </a:bodyPr>
          <a:lstStyle/>
          <a:p>
            <a:r>
              <a:rPr lang="en-US" sz="2000" dirty="0">
                <a:solidFill>
                  <a:srgbClr val="000000"/>
                </a:solidFill>
                <a:latin typeface="Tahoma" panose="020B0604030504040204" pitchFamily="34" charset="0"/>
              </a:rPr>
              <a:t>Adverse childhood experiences (ACEs) are stressful or traumatic events, including abuse and neglect. They may also include household dysfunction such as witnessing domestic violence or growing up with family members who have </a:t>
            </a:r>
            <a:r>
              <a:rPr lang="en-US" sz="2000" dirty="0">
                <a:solidFill>
                  <a:srgbClr val="000000"/>
                </a:solidFill>
                <a:latin typeface="Tahoma" panose="020B0604030504040204" pitchFamily="34" charset="0"/>
                <a:hlinkClick r:id="rId3">
                  <a:extLst>
                    <a:ext uri="{A12FA001-AC4F-418D-AE19-62706E023703}">
                      <ahyp:hlinkClr xmlns:ahyp="http://schemas.microsoft.com/office/drawing/2018/hyperlinkcolor" xmlns="" val="tx"/>
                    </a:ext>
                  </a:extLst>
                </a:hlinkClick>
              </a:rPr>
              <a:t>substance use disorders</a:t>
            </a:r>
            <a:r>
              <a:rPr lang="en-US" sz="2000" dirty="0">
                <a:solidFill>
                  <a:srgbClr val="000000"/>
                </a:solidFill>
                <a:latin typeface="Tahoma" panose="020B0604030504040204" pitchFamily="34" charset="0"/>
              </a:rPr>
              <a:t>. ACEs are strongly related to the development and prevalence of a wide range of health problems throughout a person’s lifespan, including those associated with substance misuse.</a:t>
            </a:r>
          </a:p>
          <a:p>
            <a:endParaRPr lang="en-US" sz="2000" dirty="0">
              <a:solidFill>
                <a:srgbClr val="000000"/>
              </a:solidFill>
            </a:endParaRPr>
          </a:p>
        </p:txBody>
      </p:sp>
      <p:sp>
        <p:nvSpPr>
          <p:cNvPr id="4" name="Slide Number Placeholder 3">
            <a:extLst>
              <a:ext uri="{FF2B5EF4-FFF2-40B4-BE49-F238E27FC236}">
                <a16:creationId xmlns:a16="http://schemas.microsoft.com/office/drawing/2014/main" xmlns="" id="{27B16396-8246-49D8-950C-216FDFE8AD76}"/>
              </a:ext>
            </a:extLst>
          </p:cNvPr>
          <p:cNvSpPr>
            <a:spLocks noGrp="1"/>
          </p:cNvSpPr>
          <p:nvPr>
            <p:ph type="sldNum" sz="quarter" idx="12"/>
          </p:nvPr>
        </p:nvSpPr>
        <p:spPr>
          <a:xfrm>
            <a:off x="10825930" y="6223702"/>
            <a:ext cx="570728" cy="314067"/>
          </a:xfrm>
        </p:spPr>
        <p:txBody>
          <a:bodyPr>
            <a:normAutofit/>
          </a:bodyPr>
          <a:lstStyle/>
          <a:p>
            <a:pPr>
              <a:spcAft>
                <a:spcPts val="600"/>
              </a:spcAft>
            </a:pPr>
            <a:fld id="{E5B405A3-6FFC-4408-9044-583D083DAD5C}" type="slidenum">
              <a:rPr lang="en-US" altLang="en-US" sz="1000"/>
              <a:pPr>
                <a:spcAft>
                  <a:spcPts val="600"/>
                </a:spcAft>
              </a:pPr>
              <a:t>25</a:t>
            </a:fld>
            <a:endParaRPr lang="en-US" altLang="en-US" sz="1000"/>
          </a:p>
        </p:txBody>
      </p:sp>
    </p:spTree>
    <p:extLst>
      <p:ext uri="{BB962C8B-B14F-4D97-AF65-F5344CB8AC3E}">
        <p14:creationId xmlns:p14="http://schemas.microsoft.com/office/powerpoint/2010/main" val="3790757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Freeform: Shape 10">
            <a:extLst>
              <a:ext uri="{FF2B5EF4-FFF2-40B4-BE49-F238E27FC236}">
                <a16:creationId xmlns:a16="http://schemas.microsoft.com/office/drawing/2014/main" xmlns="" id="{42285737-90EE-47DC-AC80-8AE156B1196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3" name="Group 12">
            <a:extLst>
              <a:ext uri="{FF2B5EF4-FFF2-40B4-BE49-F238E27FC236}">
                <a16:creationId xmlns:a16="http://schemas.microsoft.com/office/drawing/2014/main" xmlns="" id="{B57BDC17-F1B3-455F-BBF1-680AA1F25C06}"/>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3315292" y="0"/>
            <a:ext cx="2436813" cy="6858001"/>
            <a:chOff x="1320800" y="0"/>
            <a:chExt cx="2436813" cy="6858001"/>
          </a:xfrm>
        </p:grpSpPr>
        <p:sp>
          <p:nvSpPr>
            <p:cNvPr id="14" name="Freeform 6">
              <a:extLst>
                <a:ext uri="{FF2B5EF4-FFF2-40B4-BE49-F238E27FC236}">
                  <a16:creationId xmlns:a16="http://schemas.microsoft.com/office/drawing/2014/main" xmlns="" id="{64E2FA9A-FEF7-4501-B0EB-5E45EDD2177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5" name="Freeform 7">
              <a:extLst>
                <a:ext uri="{FF2B5EF4-FFF2-40B4-BE49-F238E27FC236}">
                  <a16:creationId xmlns:a16="http://schemas.microsoft.com/office/drawing/2014/main" xmlns="" id="{BC38192B-B4CB-47D4-A3B1-10010247F15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6" name="Freeform 8">
              <a:extLst>
                <a:ext uri="{FF2B5EF4-FFF2-40B4-BE49-F238E27FC236}">
                  <a16:creationId xmlns:a16="http://schemas.microsoft.com/office/drawing/2014/main" xmlns="" id="{96330E33-E171-4B0F-82B5-AF7230399B5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7" name="Freeform 9">
              <a:extLst>
                <a:ext uri="{FF2B5EF4-FFF2-40B4-BE49-F238E27FC236}">
                  <a16:creationId xmlns:a16="http://schemas.microsoft.com/office/drawing/2014/main" xmlns="" id="{332B1723-69BF-42D7-B757-0FA059E1525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8" name="Freeform 10">
              <a:extLst>
                <a:ext uri="{FF2B5EF4-FFF2-40B4-BE49-F238E27FC236}">
                  <a16:creationId xmlns:a16="http://schemas.microsoft.com/office/drawing/2014/main" xmlns="" id="{F115D62D-1E96-48D1-A78D-D370A0BFB9B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9" name="Freeform 11">
              <a:extLst>
                <a:ext uri="{FF2B5EF4-FFF2-40B4-BE49-F238E27FC236}">
                  <a16:creationId xmlns:a16="http://schemas.microsoft.com/office/drawing/2014/main" xmlns="" id="{91C2876A-169D-4822-A766-C00578C88B4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a:extLst>
              <a:ext uri="{FF2B5EF4-FFF2-40B4-BE49-F238E27FC236}">
                <a16:creationId xmlns:a16="http://schemas.microsoft.com/office/drawing/2014/main" xmlns="" id="{FAA6AD6F-3114-4E6A-BD14-378D165E66C4}"/>
              </a:ext>
            </a:extLst>
          </p:cNvPr>
          <p:cNvSpPr>
            <a:spLocks noGrp="1"/>
          </p:cNvSpPr>
          <p:nvPr>
            <p:ph type="title"/>
          </p:nvPr>
        </p:nvSpPr>
        <p:spPr>
          <a:xfrm>
            <a:off x="535020" y="685800"/>
            <a:ext cx="2780271" cy="5105400"/>
          </a:xfrm>
        </p:spPr>
        <p:txBody>
          <a:bodyPr>
            <a:normAutofit/>
          </a:bodyPr>
          <a:lstStyle/>
          <a:p>
            <a:r>
              <a:rPr lang="en-US" sz="4000" b="1">
                <a:solidFill>
                  <a:srgbClr val="FFFFFF"/>
                </a:solidFill>
                <a:latin typeface="Tahoma" panose="020B0604030504040204" pitchFamily="34" charset="0"/>
              </a:rPr>
              <a:t>ACE’S INCLUDE:</a:t>
            </a:r>
            <a:br>
              <a:rPr lang="en-US" sz="4000" b="1">
                <a:solidFill>
                  <a:srgbClr val="FFFFFF"/>
                </a:solidFill>
                <a:latin typeface="Tahoma" panose="020B0604030504040204" pitchFamily="34" charset="0"/>
              </a:rPr>
            </a:br>
            <a:endParaRPr lang="en-US" sz="4000" b="1">
              <a:solidFill>
                <a:srgbClr val="FFFFFF"/>
              </a:solidFill>
            </a:endParaRPr>
          </a:p>
        </p:txBody>
      </p:sp>
      <p:sp>
        <p:nvSpPr>
          <p:cNvPr id="4" name="Slide Number Placeholder 3">
            <a:extLst>
              <a:ext uri="{FF2B5EF4-FFF2-40B4-BE49-F238E27FC236}">
                <a16:creationId xmlns:a16="http://schemas.microsoft.com/office/drawing/2014/main" xmlns="" id="{5F99F679-F4F2-4F1F-A46E-40D1598E57C6}"/>
              </a:ext>
            </a:extLst>
          </p:cNvPr>
          <p:cNvSpPr>
            <a:spLocks noGrp="1"/>
          </p:cNvSpPr>
          <p:nvPr>
            <p:ph type="sldNum" sz="quarter" idx="12"/>
          </p:nvPr>
        </p:nvSpPr>
        <p:spPr>
          <a:xfrm>
            <a:off x="10265568" y="6309360"/>
            <a:ext cx="1088231" cy="365125"/>
          </a:xfrm>
        </p:spPr>
        <p:txBody>
          <a:bodyPr>
            <a:normAutofit/>
          </a:bodyPr>
          <a:lstStyle/>
          <a:p>
            <a:pPr>
              <a:spcAft>
                <a:spcPts val="600"/>
              </a:spcAft>
            </a:pPr>
            <a:fld id="{E5B405A3-6FFC-4408-9044-583D083DAD5C}" type="slidenum">
              <a:rPr lang="en-US" altLang="en-US">
                <a:solidFill>
                  <a:prstClr val="black">
                    <a:tint val="75000"/>
                  </a:prstClr>
                </a:solidFill>
              </a:rPr>
              <a:pPr>
                <a:spcAft>
                  <a:spcPts val="600"/>
                </a:spcAft>
              </a:pPr>
              <a:t>26</a:t>
            </a:fld>
            <a:endParaRPr lang="en-US" altLang="en-US">
              <a:solidFill>
                <a:prstClr val="black">
                  <a:tint val="75000"/>
                </a:prstClr>
              </a:solidFill>
            </a:endParaRPr>
          </a:p>
        </p:txBody>
      </p:sp>
      <p:graphicFrame>
        <p:nvGraphicFramePr>
          <p:cNvPr id="6" name="Content Placeholder 2">
            <a:extLst>
              <a:ext uri="{FF2B5EF4-FFF2-40B4-BE49-F238E27FC236}">
                <a16:creationId xmlns:a16="http://schemas.microsoft.com/office/drawing/2014/main" xmlns="" id="{E1F1E5FA-7C03-465B-920D-1C1233D1DAF9}"/>
              </a:ext>
            </a:extLst>
          </p:cNvPr>
          <p:cNvGraphicFramePr>
            <a:graphicFrameLocks noGrp="1"/>
          </p:cNvGraphicFramePr>
          <p:nvPr>
            <p:ph idx="1"/>
            <p:extLst>
              <p:ext uri="{D42A27DB-BD31-4B8C-83A1-F6EECF244321}">
                <p14:modId xmlns:p14="http://schemas.microsoft.com/office/powerpoint/2010/main" val="15897068"/>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022035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p:bgPr>
    </p:bg>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18038210"/>
              </p:ext>
            </p:extLst>
          </p:nvPr>
        </p:nvGraphicFramePr>
        <p:xfrm>
          <a:off x="1981200" y="457201"/>
          <a:ext cx="8229600" cy="5668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2057400" y="672414"/>
            <a:ext cx="2514600" cy="1754326"/>
          </a:xfrm>
          <a:prstGeom prst="rect">
            <a:avLst/>
          </a:prstGeom>
          <a:solidFill>
            <a:schemeClr val="accent2">
              <a:lumMod val="40000"/>
              <a:lumOff val="60000"/>
            </a:schemeClr>
          </a:solidFill>
          <a:ln w="25400">
            <a:solidFill>
              <a:schemeClr val="tx1"/>
            </a:solidFill>
          </a:ln>
        </p:spPr>
        <p:txBody>
          <a:bodyPr wrap="square" rtlCol="0">
            <a:spAutoFit/>
          </a:bodyPr>
          <a:lstStyle/>
          <a:p>
            <a:r>
              <a:rPr lang="en-US" b="1" dirty="0">
                <a:solidFill>
                  <a:prstClr val="black"/>
                </a:solidFill>
                <a:latin typeface="Calibri"/>
              </a:rPr>
              <a:t>* SUBSTANCE USE </a:t>
            </a:r>
          </a:p>
          <a:p>
            <a:r>
              <a:rPr lang="en-US" b="1" dirty="0">
                <a:solidFill>
                  <a:prstClr val="black"/>
                </a:solidFill>
                <a:latin typeface="Calibri"/>
              </a:rPr>
              <a:t>* PROBLEM GAMBLING</a:t>
            </a:r>
          </a:p>
          <a:p>
            <a:r>
              <a:rPr lang="en-US" b="1" dirty="0">
                <a:solidFill>
                  <a:prstClr val="black"/>
                </a:solidFill>
                <a:latin typeface="Calibri"/>
              </a:rPr>
              <a:t>* FOOD ADDICTION</a:t>
            </a:r>
          </a:p>
          <a:p>
            <a:r>
              <a:rPr lang="en-US" b="1" dirty="0">
                <a:solidFill>
                  <a:prstClr val="black"/>
                </a:solidFill>
                <a:latin typeface="Calibri"/>
              </a:rPr>
              <a:t>* SEX ADDICTION</a:t>
            </a:r>
          </a:p>
          <a:p>
            <a:r>
              <a:rPr lang="en-US" b="1" dirty="0">
                <a:solidFill>
                  <a:prstClr val="black"/>
                </a:solidFill>
                <a:latin typeface="Calibri"/>
              </a:rPr>
              <a:t>* INTERNET ADDICTION</a:t>
            </a:r>
          </a:p>
          <a:p>
            <a:r>
              <a:rPr lang="en-US" b="1" dirty="0">
                <a:solidFill>
                  <a:prstClr val="black"/>
                </a:solidFill>
                <a:latin typeface="Calibri"/>
              </a:rPr>
              <a:t>* SHOPPING ADDICTION</a:t>
            </a:r>
          </a:p>
        </p:txBody>
      </p:sp>
      <p:cxnSp>
        <p:nvCxnSpPr>
          <p:cNvPr id="8" name="Straight Arrow Connector 7"/>
          <p:cNvCxnSpPr/>
          <p:nvPr/>
        </p:nvCxnSpPr>
        <p:spPr>
          <a:xfrm>
            <a:off x="4648200" y="1422755"/>
            <a:ext cx="762000" cy="0"/>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sp>
        <p:nvSpPr>
          <p:cNvPr id="10" name="TextBox 9"/>
          <p:cNvSpPr txBox="1"/>
          <p:nvPr/>
        </p:nvSpPr>
        <p:spPr>
          <a:xfrm>
            <a:off x="7315200" y="1579227"/>
            <a:ext cx="2971800" cy="1815882"/>
          </a:xfrm>
          <a:prstGeom prst="rect">
            <a:avLst/>
          </a:prstGeom>
          <a:solidFill>
            <a:schemeClr val="accent2">
              <a:lumMod val="40000"/>
              <a:lumOff val="60000"/>
            </a:schemeClr>
          </a:solidFill>
          <a:ln w="25400">
            <a:solidFill>
              <a:schemeClr val="tx1"/>
            </a:solidFill>
          </a:ln>
        </p:spPr>
        <p:txBody>
          <a:bodyPr wrap="square" rtlCol="0">
            <a:spAutoFit/>
          </a:bodyPr>
          <a:lstStyle/>
          <a:p>
            <a:pPr marL="285750" indent="-285750">
              <a:buFont typeface="Arial" charset="0"/>
              <a:buChar char="•"/>
            </a:pPr>
            <a:r>
              <a:rPr lang="en-US" sz="1600" b="1" dirty="0">
                <a:solidFill>
                  <a:prstClr val="black"/>
                </a:solidFill>
                <a:latin typeface="Calibri"/>
              </a:rPr>
              <a:t>DEPRESSION, ANXIETY, GRIEF</a:t>
            </a:r>
          </a:p>
          <a:p>
            <a:pPr marL="285750" indent="-285750">
              <a:buFont typeface="Arial" charset="0"/>
              <a:buChar char="•"/>
            </a:pPr>
            <a:r>
              <a:rPr lang="en-US" sz="1600" b="1" dirty="0">
                <a:solidFill>
                  <a:prstClr val="black"/>
                </a:solidFill>
                <a:latin typeface="Calibri"/>
              </a:rPr>
              <a:t>BIPOLAR DISORDER</a:t>
            </a:r>
          </a:p>
          <a:p>
            <a:pPr marL="285750" indent="-285750">
              <a:buFont typeface="Arial" charset="0"/>
              <a:buChar char="•"/>
            </a:pPr>
            <a:r>
              <a:rPr lang="en-US" sz="1600" b="1" dirty="0">
                <a:solidFill>
                  <a:prstClr val="black"/>
                </a:solidFill>
                <a:latin typeface="Calibri"/>
              </a:rPr>
              <a:t>ADHD, ODD, PERSONALITY DISORDERS, SLEEP-WAKE DISORDERS, PSYCHOSIS, </a:t>
            </a:r>
          </a:p>
          <a:p>
            <a:pPr marL="285750" indent="-285750">
              <a:buFont typeface="Arial" charset="0"/>
              <a:buChar char="•"/>
            </a:pPr>
            <a:r>
              <a:rPr lang="en-US" sz="1600" b="1" dirty="0">
                <a:solidFill>
                  <a:prstClr val="black"/>
                </a:solidFill>
                <a:latin typeface="Calibri"/>
              </a:rPr>
              <a:t>DISSOCIATIVE DISORDERS, EATING DISORDER, ETC….</a:t>
            </a:r>
          </a:p>
        </p:txBody>
      </p:sp>
      <p:cxnSp>
        <p:nvCxnSpPr>
          <p:cNvPr id="12" name="Straight Arrow Connector 11"/>
          <p:cNvCxnSpPr/>
          <p:nvPr/>
        </p:nvCxnSpPr>
        <p:spPr>
          <a:xfrm flipV="1">
            <a:off x="8229600" y="3505200"/>
            <a:ext cx="0" cy="990600"/>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cxnSp>
        <p:nvCxnSpPr>
          <p:cNvPr id="28" name="Straight Arrow Connector 27"/>
          <p:cNvCxnSpPr/>
          <p:nvPr/>
        </p:nvCxnSpPr>
        <p:spPr>
          <a:xfrm flipV="1">
            <a:off x="3314700" y="2557272"/>
            <a:ext cx="0" cy="560832"/>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cxnSp>
        <p:nvCxnSpPr>
          <p:cNvPr id="30" name="Straight Connector 29"/>
          <p:cNvCxnSpPr/>
          <p:nvPr/>
        </p:nvCxnSpPr>
        <p:spPr>
          <a:xfrm>
            <a:off x="3200400" y="4648200"/>
            <a:ext cx="0" cy="1066800"/>
          </a:xfrm>
          <a:prstGeom prst="line">
            <a:avLst/>
          </a:prstGeom>
          <a:ln w="38100">
            <a:headEnd type="triangle"/>
          </a:ln>
        </p:spPr>
        <p:style>
          <a:lnRef idx="2">
            <a:schemeClr val="dk1"/>
          </a:lnRef>
          <a:fillRef idx="0">
            <a:schemeClr val="dk1"/>
          </a:fillRef>
          <a:effectRef idx="1">
            <a:schemeClr val="dk1"/>
          </a:effectRef>
          <a:fontRef idx="minor">
            <a:schemeClr val="tx1"/>
          </a:fontRef>
        </p:style>
      </p:cxnSp>
      <p:cxnSp>
        <p:nvCxnSpPr>
          <p:cNvPr id="32" name="Straight Arrow Connector 31"/>
          <p:cNvCxnSpPr/>
          <p:nvPr/>
        </p:nvCxnSpPr>
        <p:spPr>
          <a:xfrm>
            <a:off x="3200400" y="5715000"/>
            <a:ext cx="411480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8" name="Straight Arrow Connector 37"/>
          <p:cNvCxnSpPr/>
          <p:nvPr/>
        </p:nvCxnSpPr>
        <p:spPr>
          <a:xfrm>
            <a:off x="6858000" y="1422756"/>
            <a:ext cx="381000" cy="253645"/>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sp>
        <p:nvSpPr>
          <p:cNvPr id="44" name="Slide Number Placeholder 43"/>
          <p:cNvSpPr>
            <a:spLocks noGrp="1"/>
          </p:cNvSpPr>
          <p:nvPr>
            <p:ph type="sldNum" sz="quarter" idx="12"/>
          </p:nvPr>
        </p:nvSpPr>
        <p:spPr/>
        <p:txBody>
          <a:bodyPr/>
          <a:lstStyle/>
          <a:p>
            <a:pPr fontAlgn="base">
              <a:spcBef>
                <a:spcPct val="0"/>
              </a:spcBef>
              <a:spcAft>
                <a:spcPct val="0"/>
              </a:spcAft>
            </a:pPr>
            <a:fld id="{3EA05F3C-C6C6-47C7-A678-12C7C0205F3D}" type="slidenum">
              <a:rPr lang="en-US">
                <a:solidFill>
                  <a:prstClr val="black">
                    <a:tint val="75000"/>
                  </a:prstClr>
                </a:solidFill>
                <a:latin typeface="Times New Roman" pitchFamily="18" charset="0"/>
              </a:rPr>
              <a:pPr fontAlgn="base">
                <a:spcBef>
                  <a:spcPct val="0"/>
                </a:spcBef>
                <a:spcAft>
                  <a:spcPct val="0"/>
                </a:spcAft>
              </a:pPr>
              <a:t>27</a:t>
            </a:fld>
            <a:endParaRPr lang="en-US">
              <a:solidFill>
                <a:prstClr val="black">
                  <a:tint val="75000"/>
                </a:prstClr>
              </a:solidFill>
              <a:latin typeface="Times New Roman" pitchFamily="18" charset="0"/>
            </a:endParaRPr>
          </a:p>
        </p:txBody>
      </p:sp>
    </p:spTree>
    <p:extLst>
      <p:ext uri="{BB962C8B-B14F-4D97-AF65-F5344CB8AC3E}">
        <p14:creationId xmlns:p14="http://schemas.microsoft.com/office/powerpoint/2010/main" val="4917336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15911E3A-C35B-4EF7-A355-B84E9A14AF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xmlns="" id="{E21ADB3D-AD65-44B4-847D-5E90E90A5D16}"/>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xmlns="" id="{CF580C70-814C-4845-B645-919BFFBD16B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a:ext uri="{FF2B5EF4-FFF2-40B4-BE49-F238E27FC236}">
                  <a16:creationId xmlns:a16="http://schemas.microsoft.com/office/drawing/2014/main" xmlns="" id="{34D7BF57-4CAA-45B2-9EF0-0AA1FCF70B1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xmlns="" id="{7886F306-C03A-40C6-8FD5-DCE3D4595D6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xmlns="" id="{2FDC9A36-C7C3-47D7-A64E-ED25C47EC70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xmlns="" id="{BB19BC37-158A-43DC-9A9E-E45CC71954D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xmlns="" id="{077654CC-108F-48D5-B5E9-437F164F52A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xmlns="" id="{A3CF3A63-1C1E-4E85-A78A-FDC16431E3A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xmlns="" id="{8740FC9A-72DD-4D9B-BA25-1CCED135240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xmlns="" id="{7FBF5743-F2AE-4D0D-BCD1-01F7686D012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xmlns="" id="{CED32316-D4F7-4795-BBE0-DEBB60E27CE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xmlns="" id="{583B23C9-B9B7-4E93-9538-CBE316F83FD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xmlns="" id="{5B144260-9F2C-4ADB-A37C-1CFB4B428B1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xmlns="" id="{53FF918D-79D3-4F55-A68C-0DD5880DABD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xmlns="" id="{B9FC1440-933F-44FE-8D77-4827DD0F99A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xmlns="" id="{0F67F308-A67C-4D2E-B081-59BB31D8EC5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xmlns="" id="{80112F01-90EB-4AEC-A39C-5C6875FFB99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xmlns="" id="{893F6B05-90EB-4C75-A0F0-C7247553BD8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xmlns="" id="{227B563B-E0C0-4D81-966D-B5E2DBAAE8B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xmlns="" id="{130DF93D-D1FF-477A-BDCE-C8B01C3B476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xmlns="" id="{44ED67A1-C6FE-4AC8-8473-11DAC03DCD3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xmlns="" id="{213A54F3-15FA-4C8F-8ABF-CE77E721965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3" name="Group 32">
            <a:extLst>
              <a:ext uri="{FF2B5EF4-FFF2-40B4-BE49-F238E27FC236}">
                <a16:creationId xmlns:a16="http://schemas.microsoft.com/office/drawing/2014/main" xmlns="" id="{5F8A7F7F-DD1A-4F41-98AC-B9CE2A620CD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800144" y="1699589"/>
            <a:ext cx="3674476" cy="3470421"/>
            <a:chOff x="697883" y="1816768"/>
            <a:chExt cx="3674476" cy="3470421"/>
          </a:xfrm>
        </p:grpSpPr>
        <p:sp>
          <p:nvSpPr>
            <p:cNvPr id="34" name="Rectangle 33">
              <a:extLst>
                <a:ext uri="{FF2B5EF4-FFF2-40B4-BE49-F238E27FC236}">
                  <a16:creationId xmlns:a16="http://schemas.microsoft.com/office/drawing/2014/main" xmlns="" id="{CEF47228-EB7C-4EBA-BE01-DA6CB241028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Isosceles Triangle 22">
              <a:extLst>
                <a:ext uri="{FF2B5EF4-FFF2-40B4-BE49-F238E27FC236}">
                  <a16:creationId xmlns:a16="http://schemas.microsoft.com/office/drawing/2014/main" xmlns="" id="{3D2FD25A-EFFD-4F5C-9258-981F5907DE2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Rectangle 35">
              <a:extLst>
                <a:ext uri="{FF2B5EF4-FFF2-40B4-BE49-F238E27FC236}">
                  <a16:creationId xmlns:a16="http://schemas.microsoft.com/office/drawing/2014/main" xmlns="" id="{DCF573BC-A06F-4036-A3A8-9D07DDE6225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a:extLst>
              <a:ext uri="{FF2B5EF4-FFF2-40B4-BE49-F238E27FC236}">
                <a16:creationId xmlns:a16="http://schemas.microsoft.com/office/drawing/2014/main" xmlns="" id="{61B0F1B8-EB49-41B5-97D1-C122953200A7}"/>
              </a:ext>
            </a:extLst>
          </p:cNvPr>
          <p:cNvSpPr>
            <a:spLocks noGrp="1"/>
          </p:cNvSpPr>
          <p:nvPr>
            <p:ph type="title"/>
          </p:nvPr>
        </p:nvSpPr>
        <p:spPr>
          <a:xfrm>
            <a:off x="904877" y="2415322"/>
            <a:ext cx="3451730" cy="2399869"/>
          </a:xfrm>
        </p:spPr>
        <p:txBody>
          <a:bodyPr>
            <a:normAutofit/>
          </a:bodyPr>
          <a:lstStyle/>
          <a:p>
            <a:pPr algn="ctr"/>
            <a:r>
              <a:rPr lang="en-US" sz="4000" b="1">
                <a:solidFill>
                  <a:srgbClr val="FFFFFF"/>
                </a:solidFill>
                <a:latin typeface="Calibri"/>
              </a:rPr>
              <a:t>COMMUNITY MOBILIZATION</a:t>
            </a:r>
            <a:endParaRPr lang="en-US" sz="4000">
              <a:solidFill>
                <a:srgbClr val="FFFFFF"/>
              </a:solidFill>
            </a:endParaRPr>
          </a:p>
        </p:txBody>
      </p:sp>
      <p:sp>
        <p:nvSpPr>
          <p:cNvPr id="3" name="Content Placeholder 2">
            <a:extLst>
              <a:ext uri="{FF2B5EF4-FFF2-40B4-BE49-F238E27FC236}">
                <a16:creationId xmlns:a16="http://schemas.microsoft.com/office/drawing/2014/main" xmlns="" id="{B93914B7-F4E4-494A-A131-F97CA54CD087}"/>
              </a:ext>
            </a:extLst>
          </p:cNvPr>
          <p:cNvSpPr>
            <a:spLocks noGrp="1"/>
          </p:cNvSpPr>
          <p:nvPr>
            <p:ph idx="1"/>
          </p:nvPr>
        </p:nvSpPr>
        <p:spPr>
          <a:xfrm>
            <a:off x="5120640" y="804672"/>
            <a:ext cx="6281928" cy="5248656"/>
          </a:xfrm>
        </p:spPr>
        <p:txBody>
          <a:bodyPr anchor="ctr">
            <a:normAutofit/>
          </a:bodyPr>
          <a:lstStyle/>
          <a:p>
            <a:r>
              <a:rPr lang="en-US" sz="2000" b="1"/>
              <a:t>This is a capacity building process</a:t>
            </a:r>
            <a:br>
              <a:rPr lang="en-US" sz="2000" b="1"/>
            </a:br>
            <a:r>
              <a:rPr lang="en-US" sz="2000" b="1"/>
              <a:t>through which a community of individuals, organizations,</a:t>
            </a:r>
            <a:br>
              <a:rPr lang="en-US" sz="2000" b="1"/>
            </a:br>
            <a:r>
              <a:rPr lang="en-US" sz="2000" b="1"/>
              <a:t>policy makers, or governmental representatives plans,</a:t>
            </a:r>
            <a:br>
              <a:rPr lang="en-US" sz="2000" b="1"/>
            </a:br>
            <a:r>
              <a:rPr lang="en-US" sz="2000" b="1"/>
              <a:t>carries out, and evaluates activities on a participating basis</a:t>
            </a:r>
            <a:br>
              <a:rPr lang="en-US" sz="2000" b="1"/>
            </a:br>
            <a:r>
              <a:rPr lang="en-US" sz="2000" b="1"/>
              <a:t>to improve health or other needs. Community mobilization</a:t>
            </a:r>
            <a:br>
              <a:rPr lang="en-US" sz="2000" b="1"/>
            </a:br>
            <a:r>
              <a:rPr lang="en-US" sz="2000" b="1"/>
              <a:t>empowers individuals and groups to take some kind of</a:t>
            </a:r>
            <a:br>
              <a:rPr lang="en-US" sz="2000" b="1"/>
            </a:br>
            <a:r>
              <a:rPr lang="en-US" sz="2000" b="1"/>
              <a:t>action to facilitate change based on needs they have</a:t>
            </a:r>
            <a:br>
              <a:rPr lang="en-US" sz="2000" b="1"/>
            </a:br>
            <a:r>
              <a:rPr lang="en-US" sz="2000" b="1"/>
              <a:t>identified. Communities may initiate the process themselves</a:t>
            </a:r>
            <a:br>
              <a:rPr lang="en-US" sz="2000" b="1"/>
            </a:br>
            <a:r>
              <a:rPr lang="en-US" sz="2000" b="1"/>
              <a:t>or maybe motivated by outsiders to act.</a:t>
            </a:r>
            <a:br>
              <a:rPr lang="en-US" sz="2000" b="1"/>
            </a:br>
            <a:endParaRPr lang="en-US" sz="2000"/>
          </a:p>
        </p:txBody>
      </p:sp>
    </p:spTree>
    <p:extLst>
      <p:ext uri="{BB962C8B-B14F-4D97-AF65-F5344CB8AC3E}">
        <p14:creationId xmlns:p14="http://schemas.microsoft.com/office/powerpoint/2010/main" val="31500382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xmlns="" id="{BB6BB091-B885-429E-B463-AB31F3AD184F}"/>
              </a:ext>
            </a:extLst>
          </p:cNvPr>
          <p:cNvSpPr>
            <a:spLocks noGrp="1" noChangeArrowheads="1"/>
          </p:cNvSpPr>
          <p:nvPr>
            <p:ph type="title"/>
          </p:nvPr>
        </p:nvSpPr>
        <p:spPr>
          <a:xfrm>
            <a:off x="1136429" y="193456"/>
            <a:ext cx="7474172" cy="1148784"/>
          </a:xfrm>
        </p:spPr>
        <p:txBody>
          <a:bodyPr>
            <a:normAutofit/>
          </a:bodyPr>
          <a:lstStyle/>
          <a:p>
            <a:pPr eaLnBrk="1" hangingPunct="1"/>
            <a:r>
              <a:rPr lang="en-US" altLang="en-US" b="1" dirty="0">
                <a:latin typeface="Arial Black" panose="020B0A04020102020204" pitchFamily="34" charset="0"/>
              </a:rPr>
              <a:t>INTEGRATION</a:t>
            </a:r>
          </a:p>
        </p:txBody>
      </p:sp>
      <p:sp>
        <p:nvSpPr>
          <p:cNvPr id="18435" name="Rectangle 3">
            <a:extLst>
              <a:ext uri="{FF2B5EF4-FFF2-40B4-BE49-F238E27FC236}">
                <a16:creationId xmlns:a16="http://schemas.microsoft.com/office/drawing/2014/main" xmlns="" id="{2AEA6E95-F3FC-471C-89A2-80E375C4A154}"/>
              </a:ext>
            </a:extLst>
          </p:cNvPr>
          <p:cNvSpPr>
            <a:spLocks noGrp="1" noChangeArrowheads="1"/>
          </p:cNvSpPr>
          <p:nvPr>
            <p:ph type="body" idx="1"/>
          </p:nvPr>
        </p:nvSpPr>
        <p:spPr>
          <a:xfrm>
            <a:off x="1136429" y="1874982"/>
            <a:ext cx="7474171" cy="4433453"/>
          </a:xfrm>
        </p:spPr>
        <p:txBody>
          <a:bodyPr anchor="ctr">
            <a:normAutofit lnSpcReduction="10000"/>
          </a:bodyPr>
          <a:lstStyle/>
          <a:p>
            <a:pPr marL="0" indent="0" eaLnBrk="1" hangingPunct="1">
              <a:lnSpc>
                <a:spcPct val="90000"/>
              </a:lnSpc>
              <a:buNone/>
            </a:pPr>
            <a:r>
              <a:rPr lang="en-US" altLang="en-US" sz="1800" dirty="0"/>
              <a:t>___Resolves guilt and can reveal past as a personal fact without shame or fear</a:t>
            </a:r>
          </a:p>
          <a:p>
            <a:pPr marL="0" indent="0" eaLnBrk="1" hangingPunct="1">
              <a:lnSpc>
                <a:spcPct val="90000"/>
              </a:lnSpc>
              <a:buNone/>
            </a:pPr>
            <a:r>
              <a:rPr lang="en-US" altLang="en-US" sz="1800" dirty="0"/>
              <a:t>___ Without forgetting the past, feels like a drug-free person and a part of the recovering community</a:t>
            </a:r>
          </a:p>
          <a:p>
            <a:pPr marL="0" indent="0" eaLnBrk="1" hangingPunct="1">
              <a:lnSpc>
                <a:spcPct val="90000"/>
              </a:lnSpc>
              <a:buNone/>
            </a:pPr>
            <a:r>
              <a:rPr lang="en-US" altLang="en-US" sz="1800" dirty="0"/>
              <a:t>___ Applies personal rules that prevent drug use nearly effortlessly</a:t>
            </a:r>
          </a:p>
          <a:p>
            <a:pPr marL="0" indent="0" eaLnBrk="1" hangingPunct="1">
              <a:lnSpc>
                <a:spcPct val="90000"/>
              </a:lnSpc>
              <a:buNone/>
            </a:pPr>
            <a:r>
              <a:rPr lang="en-US" altLang="en-US" sz="1800" dirty="0"/>
              <a:t>___ Helping others becomes an essential part of life</a:t>
            </a:r>
          </a:p>
          <a:p>
            <a:pPr marL="0" indent="0" eaLnBrk="1" hangingPunct="1">
              <a:lnSpc>
                <a:spcPct val="90000"/>
              </a:lnSpc>
              <a:buNone/>
            </a:pPr>
            <a:r>
              <a:rPr lang="en-US" altLang="en-US" sz="1800" dirty="0"/>
              <a:t>___ Openness to growth and self-improvement become second nature</a:t>
            </a:r>
          </a:p>
          <a:p>
            <a:pPr marL="0" indent="0" eaLnBrk="1" hangingPunct="1">
              <a:lnSpc>
                <a:spcPct val="90000"/>
              </a:lnSpc>
              <a:buNone/>
            </a:pPr>
            <a:r>
              <a:rPr lang="en-US" altLang="en-US" sz="1800" dirty="0"/>
              <a:t>___ Lives each day accepting the challenges, responsibilities, and satisfactions of work, love, and respect for others</a:t>
            </a:r>
          </a:p>
          <a:p>
            <a:pPr marL="0" indent="0" eaLnBrk="1" hangingPunct="1">
              <a:lnSpc>
                <a:spcPct val="90000"/>
              </a:lnSpc>
              <a:buNone/>
            </a:pPr>
            <a:r>
              <a:rPr lang="en-US" altLang="en-US" sz="1800" dirty="0"/>
              <a:t>___ Is no longer stimulated by old places, events, or people associated with prior drug use</a:t>
            </a:r>
          </a:p>
          <a:p>
            <a:pPr marL="0" indent="0" eaLnBrk="1" hangingPunct="1">
              <a:lnSpc>
                <a:spcPct val="90000"/>
              </a:lnSpc>
              <a:buNone/>
            </a:pPr>
            <a:r>
              <a:rPr lang="en-US" altLang="en-US" sz="1800" dirty="0"/>
              <a:t>___ Social network is every widening</a:t>
            </a:r>
          </a:p>
          <a:p>
            <a:pPr marL="0" indent="0" eaLnBrk="1" hangingPunct="1">
              <a:lnSpc>
                <a:spcPct val="90000"/>
              </a:lnSpc>
              <a:buNone/>
            </a:pPr>
            <a:endParaRPr lang="en-US" altLang="en-US" sz="1800" dirty="0"/>
          </a:p>
          <a:p>
            <a:pPr marL="0" indent="0" eaLnBrk="1" hangingPunct="1">
              <a:lnSpc>
                <a:spcPct val="90000"/>
              </a:lnSpc>
              <a:buNone/>
            </a:pPr>
            <a:endParaRPr lang="en-US" altLang="en-US" sz="1800" dirty="0"/>
          </a:p>
          <a:p>
            <a:pPr marL="0" indent="0" eaLnBrk="1" hangingPunct="1">
              <a:lnSpc>
                <a:spcPct val="90000"/>
              </a:lnSpc>
              <a:buNone/>
            </a:pPr>
            <a:r>
              <a:rPr lang="en-US" altLang="en-US" sz="1800" dirty="0"/>
              <a:t>Source:  Coombs, Robert, H. (2001) </a:t>
            </a:r>
            <a:r>
              <a:rPr lang="en-US" altLang="en-US" sz="1800" i="1" dirty="0"/>
              <a:t>Addiction recovery tools.</a:t>
            </a:r>
            <a:r>
              <a:rPr lang="en-US" altLang="en-US" sz="1800" dirty="0"/>
              <a:t>  </a:t>
            </a:r>
          </a:p>
          <a:p>
            <a:pPr marL="0" indent="0" eaLnBrk="1" hangingPunct="1">
              <a:lnSpc>
                <a:spcPct val="90000"/>
              </a:lnSpc>
              <a:buNone/>
            </a:pPr>
            <a:r>
              <a:rPr lang="en-US" altLang="en-US" sz="1800" dirty="0"/>
              <a:t>Publication Date: </a:t>
            </a:r>
            <a:r>
              <a:rPr lang="en-US" altLang="en-US" sz="1800" b="1" dirty="0"/>
              <a:t>November 15, 2001</a:t>
            </a:r>
            <a:r>
              <a:rPr lang="en-US" altLang="en-US" sz="1800" dirty="0"/>
              <a:t> | ISBN-10:</a:t>
            </a:r>
            <a:r>
              <a:rPr lang="en-US" altLang="en-US" sz="1800" b="1" dirty="0"/>
              <a:t> 0761920676 </a:t>
            </a:r>
            <a:r>
              <a:rPr lang="en-US" altLang="en-US" sz="1800" dirty="0"/>
              <a:t>| ISBN-13:</a:t>
            </a:r>
            <a:r>
              <a:rPr lang="en-US" altLang="en-US" sz="1800" b="1" dirty="0"/>
              <a:t> 978-0761920670</a:t>
            </a:r>
            <a:r>
              <a:rPr lang="en-US" altLang="en-US" sz="1800" dirty="0"/>
              <a:t> | Edition: </a:t>
            </a:r>
            <a:r>
              <a:rPr lang="en-US" altLang="en-US" sz="1800" b="1" dirty="0"/>
              <a:t>1s</a:t>
            </a:r>
            <a:endParaRPr lang="en-US" altLang="en-US" sz="1800" dirty="0"/>
          </a:p>
        </p:txBody>
      </p:sp>
      <p:sp>
        <p:nvSpPr>
          <p:cNvPr id="74" name="Rectangle 73">
            <a:extLst>
              <a:ext uri="{FF2B5EF4-FFF2-40B4-BE49-F238E27FC236}">
                <a16:creationId xmlns:a16="http://schemas.microsoft.com/office/drawing/2014/main" xmlns="" id="{59A309A7-1751-4ABE-A3C1-EEC40366AD8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xmlns="" id="{967D8EB6-EAE1-4F9C-B398-83321E2872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 name="Graphic 70" descr="Group">
            <a:extLst>
              <a:ext uri="{FF2B5EF4-FFF2-40B4-BE49-F238E27FC236}">
                <a16:creationId xmlns:a16="http://schemas.microsoft.com/office/drawing/2014/main" xmlns="" id="{A30F0862-5459-46A3-B68C-E12F58D00D9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9413987" y="2857501"/>
            <a:ext cx="1142998" cy="114299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15911E3A-C35B-4EF7-A355-B84E9A14AF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xmlns="" id="{E21ADB3D-AD65-44B4-847D-5E90E90A5D16}"/>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xmlns="" id="{CF580C70-814C-4845-B645-919BFFBD16B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a:ext uri="{FF2B5EF4-FFF2-40B4-BE49-F238E27FC236}">
                  <a16:creationId xmlns:a16="http://schemas.microsoft.com/office/drawing/2014/main" xmlns="" id="{34D7BF57-4CAA-45B2-9EF0-0AA1FCF70B1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xmlns="" id="{7886F306-C03A-40C6-8FD5-DCE3D4595D6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xmlns="" id="{2FDC9A36-C7C3-47D7-A64E-ED25C47EC70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xmlns="" id="{BB19BC37-158A-43DC-9A9E-E45CC71954D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xmlns="" id="{077654CC-108F-48D5-B5E9-437F164F52A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xmlns="" id="{A3CF3A63-1C1E-4E85-A78A-FDC16431E3A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xmlns="" id="{8740FC9A-72DD-4D9B-BA25-1CCED135240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xmlns="" id="{7FBF5743-F2AE-4D0D-BCD1-01F7686D012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xmlns="" id="{CED32316-D4F7-4795-BBE0-DEBB60E27CE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xmlns="" id="{583B23C9-B9B7-4E93-9538-CBE316F83FD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xmlns="" id="{5B144260-9F2C-4ADB-A37C-1CFB4B428B1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xmlns="" id="{53FF918D-79D3-4F55-A68C-0DD5880DABD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xmlns="" id="{B9FC1440-933F-44FE-8D77-4827DD0F99A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xmlns="" id="{0F67F308-A67C-4D2E-B081-59BB31D8EC5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xmlns="" id="{80112F01-90EB-4AEC-A39C-5C6875FFB99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xmlns="" id="{893F6B05-90EB-4C75-A0F0-C7247553BD8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xmlns="" id="{227B563B-E0C0-4D81-966D-B5E2DBAAE8B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xmlns="" id="{130DF93D-D1FF-477A-BDCE-C8B01C3B476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xmlns="" id="{44ED67A1-C6FE-4AC8-8473-11DAC03DCD3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xmlns="" id="{213A54F3-15FA-4C8F-8ABF-CE77E721965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3" name="Group 32">
            <a:extLst>
              <a:ext uri="{FF2B5EF4-FFF2-40B4-BE49-F238E27FC236}">
                <a16:creationId xmlns:a16="http://schemas.microsoft.com/office/drawing/2014/main" xmlns="" id="{5F8A7F7F-DD1A-4F41-98AC-B9CE2A620CD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800144" y="1699589"/>
            <a:ext cx="3674476" cy="3470421"/>
            <a:chOff x="697883" y="1816768"/>
            <a:chExt cx="3674476" cy="3470421"/>
          </a:xfrm>
        </p:grpSpPr>
        <p:sp>
          <p:nvSpPr>
            <p:cNvPr id="34" name="Rectangle 33">
              <a:extLst>
                <a:ext uri="{FF2B5EF4-FFF2-40B4-BE49-F238E27FC236}">
                  <a16:creationId xmlns:a16="http://schemas.microsoft.com/office/drawing/2014/main" xmlns="" id="{CEF47228-EB7C-4EBA-BE01-DA6CB241028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Isosceles Triangle 22">
              <a:extLst>
                <a:ext uri="{FF2B5EF4-FFF2-40B4-BE49-F238E27FC236}">
                  <a16:creationId xmlns:a16="http://schemas.microsoft.com/office/drawing/2014/main" xmlns="" id="{3D2FD25A-EFFD-4F5C-9258-981F5907DE2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Rectangle 35">
              <a:extLst>
                <a:ext uri="{FF2B5EF4-FFF2-40B4-BE49-F238E27FC236}">
                  <a16:creationId xmlns:a16="http://schemas.microsoft.com/office/drawing/2014/main" xmlns="" id="{DCF573BC-A06F-4036-A3A8-9D07DDE6225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a:extLst>
              <a:ext uri="{FF2B5EF4-FFF2-40B4-BE49-F238E27FC236}">
                <a16:creationId xmlns:a16="http://schemas.microsoft.com/office/drawing/2014/main" xmlns="" id="{ECA1DA76-F136-4D18-860B-99D2418F0387}"/>
              </a:ext>
            </a:extLst>
          </p:cNvPr>
          <p:cNvSpPr>
            <a:spLocks noGrp="1"/>
          </p:cNvSpPr>
          <p:nvPr>
            <p:ph type="title"/>
          </p:nvPr>
        </p:nvSpPr>
        <p:spPr>
          <a:xfrm>
            <a:off x="904877" y="2415322"/>
            <a:ext cx="3451730" cy="2399869"/>
          </a:xfrm>
        </p:spPr>
        <p:txBody>
          <a:bodyPr>
            <a:normAutofit/>
          </a:bodyPr>
          <a:lstStyle/>
          <a:p>
            <a:pPr algn="ctr"/>
            <a:r>
              <a:rPr lang="en-US" sz="3700">
                <a:solidFill>
                  <a:srgbClr val="FFFFFF"/>
                </a:solidFill>
                <a:latin typeface="Oxygen"/>
              </a:rPr>
              <a:t>Holistic nursing: Focusing on the whole person</a:t>
            </a:r>
            <a:br>
              <a:rPr lang="en-US" sz="3700">
                <a:solidFill>
                  <a:srgbClr val="FFFFFF"/>
                </a:solidFill>
                <a:latin typeface="Oxygen"/>
              </a:rPr>
            </a:br>
            <a:endParaRPr lang="en-US" sz="3700">
              <a:solidFill>
                <a:srgbClr val="FFFFFF"/>
              </a:solidFill>
            </a:endParaRPr>
          </a:p>
        </p:txBody>
      </p:sp>
      <p:sp>
        <p:nvSpPr>
          <p:cNvPr id="3" name="Content Placeholder 2">
            <a:extLst>
              <a:ext uri="{FF2B5EF4-FFF2-40B4-BE49-F238E27FC236}">
                <a16:creationId xmlns:a16="http://schemas.microsoft.com/office/drawing/2014/main" xmlns="" id="{42C7EDA8-AD51-4844-9E7B-AFD437C6EE54}"/>
              </a:ext>
            </a:extLst>
          </p:cNvPr>
          <p:cNvSpPr>
            <a:spLocks noGrp="1"/>
          </p:cNvSpPr>
          <p:nvPr>
            <p:ph idx="1"/>
          </p:nvPr>
        </p:nvSpPr>
        <p:spPr>
          <a:xfrm>
            <a:off x="4690968" y="1120419"/>
            <a:ext cx="7285132" cy="5512152"/>
          </a:xfrm>
        </p:spPr>
        <p:txBody>
          <a:bodyPr anchor="ctr">
            <a:normAutofit/>
          </a:bodyPr>
          <a:lstStyle/>
          <a:p>
            <a:pPr algn="just"/>
            <a:r>
              <a:rPr lang="en-US" sz="2400" dirty="0">
                <a:latin typeface="Open Sans"/>
              </a:rPr>
              <a:t>Holistic nursing is generally defined as all nursing practice that has healing the whole person as its goal. A holistic nurse is a licensed nurse who takes a “mind-body-spirit-emotion-environment” approach to the practice of traditional nursing. Holistic nursing is based on a philosophy of living and being that is grounded in caring, relationship, and interconnectedness. A holistic nurse recognizes and integrates the principles and modalities of holistic healing into daily life and clinical practice. Holistic nursing encourages nurses to integrate self-care, self-responsibility, spirituality, and reflection in their lives.</a:t>
            </a:r>
          </a:p>
          <a:p>
            <a:endParaRPr lang="en-US" sz="2400" dirty="0"/>
          </a:p>
        </p:txBody>
      </p:sp>
    </p:spTree>
    <p:extLst>
      <p:ext uri="{BB962C8B-B14F-4D97-AF65-F5344CB8AC3E}">
        <p14:creationId xmlns:p14="http://schemas.microsoft.com/office/powerpoint/2010/main" val="40265938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823AC064-BC96-4F32-8AE1-B2FD387548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78068" y="34348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6C1F11BF-6527-4FD4-8878-A26060ACB4DB}"/>
              </a:ext>
            </a:extLst>
          </p:cNvPr>
          <p:cNvSpPr>
            <a:spLocks noGrp="1"/>
          </p:cNvSpPr>
          <p:nvPr>
            <p:ph type="title"/>
          </p:nvPr>
        </p:nvSpPr>
        <p:spPr>
          <a:xfrm>
            <a:off x="526073" y="466578"/>
            <a:ext cx="11139854" cy="930447"/>
          </a:xfrm>
        </p:spPr>
        <p:txBody>
          <a:bodyPr vert="horz" lIns="91440" tIns="45720" rIns="91440" bIns="45720" rtlCol="0" anchor="b">
            <a:normAutofit/>
          </a:bodyPr>
          <a:lstStyle/>
          <a:p>
            <a:pPr eaLnBrk="1" hangingPunct="1">
              <a:lnSpc>
                <a:spcPct val="90000"/>
              </a:lnSpc>
            </a:pPr>
            <a:r>
              <a:rPr lang="en-US" sz="3400" b="1" kern="1200">
                <a:solidFill>
                  <a:srgbClr val="FFFFFF"/>
                </a:solidFill>
                <a:latin typeface="+mj-lt"/>
                <a:ea typeface="+mj-ea"/>
                <a:cs typeface="+mj-cs"/>
              </a:rPr>
              <a:t>CHILD MALTREATMENT &amp; BRAIN DEVELOPMENT</a:t>
            </a:r>
          </a:p>
        </p:txBody>
      </p:sp>
      <p:cxnSp>
        <p:nvCxnSpPr>
          <p:cNvPr id="11" name="Straight Connector 10">
            <a:extLst>
              <a:ext uri="{FF2B5EF4-FFF2-40B4-BE49-F238E27FC236}">
                <a16:creationId xmlns:a16="http://schemas.microsoft.com/office/drawing/2014/main" xmlns="" id="{7E7C77BC-7138-40B1-A15B-20F57A49462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2209800" y="144863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Content Placeholder 3">
            <a:extLst>
              <a:ext uri="{FF2B5EF4-FFF2-40B4-BE49-F238E27FC236}">
                <a16:creationId xmlns:a16="http://schemas.microsoft.com/office/drawing/2014/main" xmlns="" id="{2DDB95B3-0E7B-49B3-ADA7-5651F2BB1A5C}"/>
              </a:ext>
            </a:extLst>
          </p:cNvPr>
          <p:cNvPicPr>
            <a:picLocks noGrp="1" noChangeAspect="1"/>
          </p:cNvPicPr>
          <p:nvPr>
            <p:ph idx="1"/>
          </p:nvPr>
        </p:nvPicPr>
        <p:blipFill>
          <a:blip r:embed="rId2"/>
          <a:stretch>
            <a:fillRect/>
          </a:stretch>
        </p:blipFill>
        <p:spPr>
          <a:xfrm>
            <a:off x="2349718" y="2509911"/>
            <a:ext cx="7437464" cy="3997637"/>
          </a:xfrm>
          <a:prstGeom prst="rect">
            <a:avLst/>
          </a:prstGeom>
        </p:spPr>
      </p:pic>
    </p:spTree>
    <p:extLst>
      <p:ext uri="{BB962C8B-B14F-4D97-AF65-F5344CB8AC3E}">
        <p14:creationId xmlns:p14="http://schemas.microsoft.com/office/powerpoint/2010/main" val="15436450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AFA67CD3-AB4E-4A7A-BEB8-53C445D8C44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xmlns="" id="{07CF545F-9C2E-4446-97CD-AD92990C2B68}"/>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43F07396-68E2-40D2-B910-6CAEC5744A04}"/>
              </a:ext>
            </a:extLst>
          </p:cNvPr>
          <p:cNvSpPr>
            <a:spLocks noGrp="1"/>
          </p:cNvSpPr>
          <p:nvPr>
            <p:ph type="title"/>
          </p:nvPr>
        </p:nvSpPr>
        <p:spPr>
          <a:xfrm>
            <a:off x="6094105" y="802955"/>
            <a:ext cx="4977976" cy="1454051"/>
          </a:xfrm>
        </p:spPr>
        <p:txBody>
          <a:bodyPr>
            <a:normAutofit/>
          </a:bodyPr>
          <a:lstStyle/>
          <a:p>
            <a:pPr>
              <a:lnSpc>
                <a:spcPct val="90000"/>
              </a:lnSpc>
            </a:pPr>
            <a:r>
              <a:rPr lang="en-US" sz="3100">
                <a:solidFill>
                  <a:srgbClr val="000000"/>
                </a:solidFill>
              </a:rPr>
              <a:t>Changing Brains Mean that Adolescents Act Differently From Adults</a:t>
            </a:r>
          </a:p>
        </p:txBody>
      </p:sp>
      <p:sp>
        <p:nvSpPr>
          <p:cNvPr id="15" name="Freeform 62">
            <a:extLst>
              <a:ext uri="{FF2B5EF4-FFF2-40B4-BE49-F238E27FC236}">
                <a16:creationId xmlns:a16="http://schemas.microsoft.com/office/drawing/2014/main" xmlns="" id="{339C8D78-A644-462F-B674-F440635E53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8" name="Graphic 7" descr="Brain">
            <a:extLst>
              <a:ext uri="{FF2B5EF4-FFF2-40B4-BE49-F238E27FC236}">
                <a16:creationId xmlns:a16="http://schemas.microsoft.com/office/drawing/2014/main" xmlns="" id="{478529DD-5AB3-48F3-A141-026FB01F8BE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450254" y="1629089"/>
            <a:ext cx="3620021" cy="3620021"/>
          </a:xfrm>
          <a:prstGeom prst="rect">
            <a:avLst/>
          </a:prstGeom>
        </p:spPr>
      </p:pic>
      <p:sp>
        <p:nvSpPr>
          <p:cNvPr id="3" name="Content Placeholder 2">
            <a:extLst>
              <a:ext uri="{FF2B5EF4-FFF2-40B4-BE49-F238E27FC236}">
                <a16:creationId xmlns:a16="http://schemas.microsoft.com/office/drawing/2014/main" xmlns="" id="{AF558161-0099-4D36-94FA-520624FC15A2}"/>
              </a:ext>
            </a:extLst>
          </p:cNvPr>
          <p:cNvSpPr>
            <a:spLocks noGrp="1"/>
          </p:cNvSpPr>
          <p:nvPr>
            <p:ph idx="1"/>
          </p:nvPr>
        </p:nvSpPr>
        <p:spPr>
          <a:xfrm>
            <a:off x="6090574" y="2421682"/>
            <a:ext cx="4977578" cy="3639289"/>
          </a:xfrm>
        </p:spPr>
        <p:txBody>
          <a:bodyPr anchor="ctr">
            <a:normAutofit/>
          </a:bodyPr>
          <a:lstStyle/>
          <a:p>
            <a:r>
              <a:rPr lang="en-US" sz="2000">
                <a:solidFill>
                  <a:srgbClr val="000000"/>
                </a:solidFill>
                <a:latin typeface="proxima-nova"/>
              </a:rPr>
              <a:t>Pictures of the brain in action show that adolescents' brains work differently than adults when they make decisions or solve problems. Their actions are guided more by the emotional and reactive amygdala and less by the thoughtful, logical frontal cortex. Research has also shown that exposure to drugs and alcohol during the teen years can change or delay these developments.</a:t>
            </a:r>
          </a:p>
          <a:p>
            <a:endParaRPr lang="en-US" sz="2000">
              <a:solidFill>
                <a:srgbClr val="000000"/>
              </a:solidFill>
            </a:endParaRPr>
          </a:p>
        </p:txBody>
      </p:sp>
      <p:sp>
        <p:nvSpPr>
          <p:cNvPr id="4" name="Slide Number Placeholder 3">
            <a:extLst>
              <a:ext uri="{FF2B5EF4-FFF2-40B4-BE49-F238E27FC236}">
                <a16:creationId xmlns:a16="http://schemas.microsoft.com/office/drawing/2014/main" xmlns="" id="{0F3D1850-256E-4F72-9C55-E449338CC247}"/>
              </a:ext>
            </a:extLst>
          </p:cNvPr>
          <p:cNvSpPr>
            <a:spLocks noGrp="1"/>
          </p:cNvSpPr>
          <p:nvPr>
            <p:ph type="sldNum" sz="quarter" idx="12"/>
          </p:nvPr>
        </p:nvSpPr>
        <p:spPr>
          <a:xfrm>
            <a:off x="10825930" y="6223702"/>
            <a:ext cx="570728" cy="314067"/>
          </a:xfrm>
        </p:spPr>
        <p:txBody>
          <a:bodyPr>
            <a:normAutofit/>
          </a:bodyPr>
          <a:lstStyle/>
          <a:p>
            <a:pPr>
              <a:spcAft>
                <a:spcPts val="600"/>
              </a:spcAft>
            </a:pPr>
            <a:fld id="{E5B405A3-6FFC-4408-9044-583D083DAD5C}" type="slidenum">
              <a:rPr lang="en-US" altLang="en-US" sz="1100"/>
              <a:pPr>
                <a:spcAft>
                  <a:spcPts val="600"/>
                </a:spcAft>
              </a:pPr>
              <a:t>31</a:t>
            </a:fld>
            <a:endParaRPr lang="en-US" altLang="en-US" sz="1100"/>
          </a:p>
        </p:txBody>
      </p:sp>
    </p:spTree>
    <p:extLst>
      <p:ext uri="{BB962C8B-B14F-4D97-AF65-F5344CB8AC3E}">
        <p14:creationId xmlns:p14="http://schemas.microsoft.com/office/powerpoint/2010/main" val="37157685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05730E-20C2-4090-9A3E-BDF4B2BF4A59}"/>
              </a:ext>
            </a:extLst>
          </p:cNvPr>
          <p:cNvSpPr>
            <a:spLocks noGrp="1"/>
          </p:cNvSpPr>
          <p:nvPr>
            <p:ph type="title"/>
          </p:nvPr>
        </p:nvSpPr>
        <p:spPr/>
        <p:txBody>
          <a:bodyPr/>
          <a:lstStyle/>
          <a:p>
            <a:r>
              <a:rPr lang="en-US" sz="2800" b="1" dirty="0">
                <a:latin typeface="Arial Black" panose="020B0A04020102020204" pitchFamily="34" charset="0"/>
              </a:rPr>
              <a:t>BASED ON THE STAGE OF THEIR BRAIN DEVELOPMENT, ADOLESCENTS ARE MORE LIKELY TO:</a:t>
            </a:r>
            <a:br>
              <a:rPr lang="en-US" sz="2800" b="1" dirty="0">
                <a:latin typeface="Arial Black" panose="020B0A04020102020204" pitchFamily="34" charset="0"/>
              </a:rPr>
            </a:br>
            <a:endParaRPr lang="en-US" sz="2800" b="1" dirty="0">
              <a:latin typeface="Arial Black" panose="020B0A04020102020204" pitchFamily="34" charset="0"/>
            </a:endParaRPr>
          </a:p>
        </p:txBody>
      </p:sp>
      <p:sp>
        <p:nvSpPr>
          <p:cNvPr id="3" name="Content Placeholder 2">
            <a:extLst>
              <a:ext uri="{FF2B5EF4-FFF2-40B4-BE49-F238E27FC236}">
                <a16:creationId xmlns:a16="http://schemas.microsoft.com/office/drawing/2014/main" xmlns="" id="{2E27231E-CF2C-45D3-8AB5-B3C22684A56B}"/>
              </a:ext>
            </a:extLst>
          </p:cNvPr>
          <p:cNvSpPr>
            <a:spLocks noGrp="1"/>
          </p:cNvSpPr>
          <p:nvPr>
            <p:ph idx="1"/>
          </p:nvPr>
        </p:nvSpPr>
        <p:spPr/>
        <p:txBody>
          <a:bodyPr/>
          <a:lstStyle/>
          <a:p>
            <a:pPr lvl="0"/>
            <a:r>
              <a:rPr lang="en-US" sz="2000" dirty="0">
                <a:solidFill>
                  <a:srgbClr val="333333"/>
                </a:solidFill>
                <a:latin typeface="proxima-nova"/>
              </a:rPr>
              <a:t>act on impulse</a:t>
            </a:r>
          </a:p>
          <a:p>
            <a:pPr lvl="0"/>
            <a:r>
              <a:rPr lang="en-US" sz="2000" dirty="0">
                <a:solidFill>
                  <a:srgbClr val="333333"/>
                </a:solidFill>
                <a:latin typeface="proxima-nova"/>
              </a:rPr>
              <a:t>misread or misinterpret social cues and emotions</a:t>
            </a:r>
          </a:p>
          <a:p>
            <a:pPr lvl="0"/>
            <a:r>
              <a:rPr lang="en-US" sz="2000" dirty="0">
                <a:solidFill>
                  <a:srgbClr val="333333"/>
                </a:solidFill>
                <a:latin typeface="proxima-nova"/>
              </a:rPr>
              <a:t>get into accidents of all kinds</a:t>
            </a:r>
          </a:p>
          <a:p>
            <a:pPr lvl="0"/>
            <a:r>
              <a:rPr lang="en-US" sz="2000" dirty="0">
                <a:solidFill>
                  <a:srgbClr val="333333"/>
                </a:solidFill>
                <a:latin typeface="proxima-nova"/>
              </a:rPr>
              <a:t>get involved in fights</a:t>
            </a:r>
          </a:p>
          <a:p>
            <a:pPr lvl="0"/>
            <a:r>
              <a:rPr lang="en-US" sz="2000" dirty="0">
                <a:solidFill>
                  <a:srgbClr val="333333"/>
                </a:solidFill>
                <a:latin typeface="proxima-nova"/>
              </a:rPr>
              <a:t>engage in dangerous or risky behavior</a:t>
            </a:r>
          </a:p>
          <a:p>
            <a:pPr lvl="0"/>
            <a:r>
              <a:rPr lang="en-US" sz="2000" dirty="0">
                <a:solidFill>
                  <a:srgbClr val="333333"/>
                </a:solidFill>
                <a:latin typeface="proxima-nova"/>
              </a:rPr>
              <a:t>Adolescents are less likely to:</a:t>
            </a:r>
          </a:p>
          <a:p>
            <a:pPr lvl="0"/>
            <a:r>
              <a:rPr lang="en-US" sz="2000" dirty="0">
                <a:solidFill>
                  <a:srgbClr val="333333"/>
                </a:solidFill>
                <a:latin typeface="proxima-nova"/>
              </a:rPr>
              <a:t>think before they act</a:t>
            </a:r>
          </a:p>
          <a:p>
            <a:pPr lvl="0"/>
            <a:r>
              <a:rPr lang="en-US" sz="2000" dirty="0">
                <a:solidFill>
                  <a:srgbClr val="333333"/>
                </a:solidFill>
                <a:latin typeface="proxima-nova"/>
              </a:rPr>
              <a:t>pause to consider the consequences of their actions</a:t>
            </a:r>
          </a:p>
          <a:p>
            <a:pPr lvl="0"/>
            <a:r>
              <a:rPr lang="en-US" sz="2000" dirty="0">
                <a:solidFill>
                  <a:srgbClr val="333333"/>
                </a:solidFill>
                <a:latin typeface="proxima-nova"/>
              </a:rPr>
              <a:t>change their dangerous or inappropriate behaviors</a:t>
            </a:r>
          </a:p>
          <a:p>
            <a:pPr lvl="0"/>
            <a:r>
              <a:rPr lang="en-US" sz="2000" dirty="0">
                <a:solidFill>
                  <a:srgbClr val="333333"/>
                </a:solidFill>
                <a:latin typeface="proxima-nova"/>
              </a:rPr>
              <a:t>These brain differences don't mean that young people can't make good decisions or tell the difference between right and wrong. It also doesn't mean that they shouldn't be held responsible for their actions. However, an awareness of these differences can help parents, teachers, advocates, and policy makers understand, anticipate, and manage the behavior of adolescents.</a:t>
            </a:r>
          </a:p>
          <a:p>
            <a:endParaRPr lang="en-US" sz="2000" dirty="0"/>
          </a:p>
        </p:txBody>
      </p:sp>
      <p:sp>
        <p:nvSpPr>
          <p:cNvPr id="4" name="Slide Number Placeholder 3">
            <a:extLst>
              <a:ext uri="{FF2B5EF4-FFF2-40B4-BE49-F238E27FC236}">
                <a16:creationId xmlns:a16="http://schemas.microsoft.com/office/drawing/2014/main" xmlns="" id="{2A78B8EA-9E8B-4D09-AD83-3D2D003137DC}"/>
              </a:ext>
            </a:extLst>
          </p:cNvPr>
          <p:cNvSpPr>
            <a:spLocks noGrp="1"/>
          </p:cNvSpPr>
          <p:nvPr>
            <p:ph type="sldNum" sz="quarter" idx="12"/>
          </p:nvPr>
        </p:nvSpPr>
        <p:spPr/>
        <p:txBody>
          <a:bodyPr/>
          <a:lstStyle/>
          <a:p>
            <a:fld id="{E5B405A3-6FFC-4408-9044-583D083DAD5C}" type="slidenum">
              <a:rPr lang="en-US" altLang="en-US" smtClean="0"/>
              <a:pPr/>
              <a:t>32</a:t>
            </a:fld>
            <a:endParaRPr lang="en-US" altLang="en-US"/>
          </a:p>
        </p:txBody>
      </p:sp>
    </p:spTree>
    <p:extLst>
      <p:ext uri="{BB962C8B-B14F-4D97-AF65-F5344CB8AC3E}">
        <p14:creationId xmlns:p14="http://schemas.microsoft.com/office/powerpoint/2010/main" val="12092865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AFA67CD3-AB4E-4A7A-BEB8-53C445D8C44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xmlns="" id="{07CF545F-9C2E-4446-97CD-AD92990C2B68}"/>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ADE73B63-B0E1-4C3A-A45B-2EA4AEA6AC5C}"/>
              </a:ext>
            </a:extLst>
          </p:cNvPr>
          <p:cNvSpPr>
            <a:spLocks noGrp="1"/>
          </p:cNvSpPr>
          <p:nvPr>
            <p:ph type="title"/>
          </p:nvPr>
        </p:nvSpPr>
        <p:spPr>
          <a:xfrm>
            <a:off x="6094105" y="802955"/>
            <a:ext cx="4977976" cy="1454051"/>
          </a:xfrm>
        </p:spPr>
        <p:txBody>
          <a:bodyPr>
            <a:normAutofit/>
          </a:bodyPr>
          <a:lstStyle/>
          <a:p>
            <a:pPr>
              <a:lnSpc>
                <a:spcPct val="90000"/>
              </a:lnSpc>
            </a:pPr>
            <a:r>
              <a:rPr lang="en-US" sz="3100" b="1">
                <a:solidFill>
                  <a:srgbClr val="000000"/>
                </a:solidFill>
                <a:latin typeface="Arial Black" panose="020B0A04020102020204" pitchFamily="34" charset="0"/>
              </a:rPr>
              <a:t>ADOLESCENT BRAIN DEVELOPMENT</a:t>
            </a:r>
          </a:p>
        </p:txBody>
      </p:sp>
      <p:sp>
        <p:nvSpPr>
          <p:cNvPr id="14" name="Freeform 62">
            <a:extLst>
              <a:ext uri="{FF2B5EF4-FFF2-40B4-BE49-F238E27FC236}">
                <a16:creationId xmlns:a16="http://schemas.microsoft.com/office/drawing/2014/main" xmlns="" id="{339C8D78-A644-462F-B674-F440635E53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Graphic 6" descr="Head with Gears">
            <a:extLst>
              <a:ext uri="{FF2B5EF4-FFF2-40B4-BE49-F238E27FC236}">
                <a16:creationId xmlns:a16="http://schemas.microsoft.com/office/drawing/2014/main" xmlns="" id="{4CF48938-F760-4ABF-A2BD-315DC774D5A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450254" y="1629089"/>
            <a:ext cx="3620021" cy="3620021"/>
          </a:xfrm>
          <a:prstGeom prst="rect">
            <a:avLst/>
          </a:prstGeom>
        </p:spPr>
      </p:pic>
      <p:sp>
        <p:nvSpPr>
          <p:cNvPr id="3" name="Content Placeholder 2">
            <a:extLst>
              <a:ext uri="{FF2B5EF4-FFF2-40B4-BE49-F238E27FC236}">
                <a16:creationId xmlns:a16="http://schemas.microsoft.com/office/drawing/2014/main" xmlns="" id="{41673C10-B4D8-40C3-B72C-159E18822AC6}"/>
              </a:ext>
            </a:extLst>
          </p:cNvPr>
          <p:cNvSpPr>
            <a:spLocks noGrp="1"/>
          </p:cNvSpPr>
          <p:nvPr>
            <p:ph idx="1"/>
          </p:nvPr>
        </p:nvSpPr>
        <p:spPr>
          <a:xfrm>
            <a:off x="6090574" y="2421682"/>
            <a:ext cx="4977578" cy="3639289"/>
          </a:xfrm>
        </p:spPr>
        <p:txBody>
          <a:bodyPr anchor="ctr">
            <a:normAutofit/>
          </a:bodyPr>
          <a:lstStyle/>
          <a:p>
            <a:pPr marL="0" lvl="0" indent="0">
              <a:lnSpc>
                <a:spcPct val="90000"/>
              </a:lnSpc>
              <a:buNone/>
            </a:pPr>
            <a:r>
              <a:rPr lang="en-US" sz="1600" b="1">
                <a:solidFill>
                  <a:srgbClr val="000000"/>
                </a:solidFill>
              </a:rPr>
              <a:t>Adolescent Angst: 5 Facts About the Teen Brain</a:t>
            </a:r>
          </a:p>
          <a:p>
            <a:pPr marL="0" lvl="0" indent="0">
              <a:lnSpc>
                <a:spcPct val="90000"/>
              </a:lnSpc>
              <a:buNone/>
            </a:pPr>
            <a:r>
              <a:rPr lang="en-US" sz="1600">
                <a:solidFill>
                  <a:srgbClr val="000000"/>
                </a:solidFill>
              </a:rPr>
              <a:t>	</a:t>
            </a:r>
          </a:p>
          <a:p>
            <a:pPr marL="0" indent="0">
              <a:lnSpc>
                <a:spcPct val="90000"/>
              </a:lnSpc>
              <a:buNone/>
            </a:pPr>
            <a:r>
              <a:rPr lang="en-US" sz="1600">
                <a:solidFill>
                  <a:srgbClr val="000000"/>
                </a:solidFill>
              </a:rPr>
              <a:t>1. New thinking skills</a:t>
            </a:r>
          </a:p>
          <a:p>
            <a:pPr marL="0" indent="0">
              <a:lnSpc>
                <a:spcPct val="90000"/>
              </a:lnSpc>
              <a:buNone/>
            </a:pPr>
            <a:r>
              <a:rPr lang="en-US" sz="1600">
                <a:solidFill>
                  <a:srgbClr val="000000"/>
                </a:solidFill>
              </a:rPr>
              <a:t>2. Intense emotions</a:t>
            </a:r>
          </a:p>
          <a:p>
            <a:pPr marL="0" indent="0">
              <a:lnSpc>
                <a:spcPct val="90000"/>
              </a:lnSpc>
              <a:buNone/>
            </a:pPr>
            <a:r>
              <a:rPr lang="en-US" sz="1600">
                <a:solidFill>
                  <a:srgbClr val="000000"/>
                </a:solidFill>
              </a:rPr>
              <a:t>3. Peer pleasure</a:t>
            </a:r>
          </a:p>
          <a:p>
            <a:pPr marL="0" indent="0">
              <a:lnSpc>
                <a:spcPct val="90000"/>
              </a:lnSpc>
              <a:buNone/>
            </a:pPr>
            <a:r>
              <a:rPr lang="en-US" sz="1600">
                <a:solidFill>
                  <a:srgbClr val="000000"/>
                </a:solidFill>
              </a:rPr>
              <a:t>4. Measuring risk</a:t>
            </a:r>
          </a:p>
          <a:p>
            <a:pPr marL="0" indent="0">
              <a:lnSpc>
                <a:spcPct val="90000"/>
              </a:lnSpc>
              <a:buNone/>
            </a:pPr>
            <a:r>
              <a:rPr lang="en-US" sz="1600">
                <a:solidFill>
                  <a:srgbClr val="000000"/>
                </a:solidFill>
              </a:rPr>
              <a:t>5. 'I am the center of the universe’</a:t>
            </a:r>
          </a:p>
          <a:p>
            <a:pPr marL="0" indent="0">
              <a:lnSpc>
                <a:spcPct val="90000"/>
              </a:lnSpc>
              <a:buNone/>
            </a:pPr>
            <a:endParaRPr lang="en-US" sz="1600">
              <a:solidFill>
                <a:srgbClr val="000000"/>
              </a:solidFill>
            </a:endParaRPr>
          </a:p>
          <a:p>
            <a:pPr marL="0" indent="0">
              <a:lnSpc>
                <a:spcPct val="90000"/>
              </a:lnSpc>
              <a:buNone/>
            </a:pPr>
            <a:r>
              <a:rPr lang="en-US" sz="1600">
                <a:solidFill>
                  <a:srgbClr val="000000"/>
                </a:solidFill>
              </a:rPr>
              <a:t>Adolescents differ from adults in the way they behave, solve problems, and make decisions. There is a biological explanation for this difference... Other changes in the brain during adolescence include a rapid increase in the connections between the brain cells and making the brain pathways more effective.</a:t>
            </a:r>
          </a:p>
        </p:txBody>
      </p:sp>
    </p:spTree>
    <p:extLst>
      <p:ext uri="{BB962C8B-B14F-4D97-AF65-F5344CB8AC3E}">
        <p14:creationId xmlns:p14="http://schemas.microsoft.com/office/powerpoint/2010/main" val="13086101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4038CB10-1F5C-4D54-9DF7-12586DE5B00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27546" y="4572000"/>
            <a:ext cx="7058307" cy="1964266"/>
          </a:xfrm>
          <a:prstGeom prst="rect">
            <a:avLst/>
          </a:prstGeom>
          <a:solidFill>
            <a:srgbClr val="3033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09FFDE06-E864-48F8-A33C-FE6CD3224CFB}"/>
              </a:ext>
            </a:extLst>
          </p:cNvPr>
          <p:cNvSpPr>
            <a:spLocks noGrp="1"/>
          </p:cNvSpPr>
          <p:nvPr>
            <p:ph type="title"/>
          </p:nvPr>
        </p:nvSpPr>
        <p:spPr>
          <a:xfrm>
            <a:off x="524256" y="4767072"/>
            <a:ext cx="6594189" cy="1625210"/>
          </a:xfrm>
        </p:spPr>
        <p:txBody>
          <a:bodyPr vert="horz" lIns="91440" tIns="45720" rIns="91440" bIns="45720" rtlCol="0" anchor="ctr">
            <a:normAutofit/>
          </a:bodyPr>
          <a:lstStyle/>
          <a:p>
            <a:pPr algn="r" eaLnBrk="1" hangingPunct="1">
              <a:lnSpc>
                <a:spcPct val="90000"/>
              </a:lnSpc>
            </a:pPr>
            <a:r>
              <a:rPr lang="en-US" sz="4400" kern="1200">
                <a:solidFill>
                  <a:srgbClr val="FFFFFF"/>
                </a:solidFill>
              </a:rPr>
              <a:t>Plasticity—The Influence of Environment</a:t>
            </a:r>
          </a:p>
        </p:txBody>
      </p:sp>
      <p:pic>
        <p:nvPicPr>
          <p:cNvPr id="5" name="Content Placeholder 4">
            <a:extLst>
              <a:ext uri="{FF2B5EF4-FFF2-40B4-BE49-F238E27FC236}">
                <a16:creationId xmlns:a16="http://schemas.microsoft.com/office/drawing/2014/main" xmlns="" id="{BDA05031-74B1-4D15-B2BF-0B4BBB8199EA}"/>
              </a:ext>
            </a:extLst>
          </p:cNvPr>
          <p:cNvPicPr>
            <a:picLocks noGrp="1" noChangeAspect="1"/>
          </p:cNvPicPr>
          <p:nvPr>
            <p:ph idx="1"/>
          </p:nvPr>
        </p:nvPicPr>
        <p:blipFill rotWithShape="1">
          <a:blip r:embed="rId2"/>
          <a:srcRect l="14078"/>
          <a:stretch/>
        </p:blipFill>
        <p:spPr>
          <a:xfrm>
            <a:off x="327547" y="321733"/>
            <a:ext cx="7058306" cy="4107392"/>
          </a:xfrm>
          <a:prstGeom prst="rect">
            <a:avLst/>
          </a:prstGeom>
        </p:spPr>
      </p:pic>
      <p:sp>
        <p:nvSpPr>
          <p:cNvPr id="12" name="Rectangle 11">
            <a:extLst>
              <a:ext uri="{FF2B5EF4-FFF2-40B4-BE49-F238E27FC236}">
                <a16:creationId xmlns:a16="http://schemas.microsoft.com/office/drawing/2014/main" xmlns="" id="{73ED6512-6858-4552-B699-9A97FE9A4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 Placeholder 3">
            <a:extLst>
              <a:ext uri="{FF2B5EF4-FFF2-40B4-BE49-F238E27FC236}">
                <a16:creationId xmlns:a16="http://schemas.microsoft.com/office/drawing/2014/main" xmlns="" id="{CE5175B8-2A68-48F7-A6BB-C851FC7F429D}"/>
              </a:ext>
            </a:extLst>
          </p:cNvPr>
          <p:cNvSpPr>
            <a:spLocks noGrp="1"/>
          </p:cNvSpPr>
          <p:nvPr>
            <p:ph type="body" sz="half" idx="2"/>
          </p:nvPr>
        </p:nvSpPr>
        <p:spPr>
          <a:xfrm>
            <a:off x="8029319" y="917725"/>
            <a:ext cx="3424739" cy="4852362"/>
          </a:xfrm>
        </p:spPr>
        <p:txBody>
          <a:bodyPr vert="horz" lIns="91440" tIns="45720" rIns="91440" bIns="45720" rtlCol="0" anchor="ctr">
            <a:normAutofit/>
          </a:bodyPr>
          <a:lstStyle/>
          <a:p>
            <a:pPr indent="-228600" eaLnBrk="1" hangingPunct="1">
              <a:lnSpc>
                <a:spcPct val="90000"/>
              </a:lnSpc>
              <a:buFont typeface="Arial" panose="020B0604020202020204" pitchFamily="34" charset="0"/>
              <a:buChar char="•"/>
            </a:pPr>
            <a:r>
              <a:rPr lang="en-US" sz="2000" kern="1200" dirty="0">
                <a:solidFill>
                  <a:srgbClr val="FFFFFF"/>
                </a:solidFill>
              </a:rPr>
              <a:t>Neuroplasticity: The brain's ability to reorganize itself by forming new neural connections throughout life. Neuroplasticity allows the neurons (nerve cells) in the brain to compensate for injury and disease and to adjust their activities in response to new situations or to changes in their environment.</a:t>
            </a:r>
          </a:p>
          <a:p>
            <a:pPr indent="-228600" eaLnBrk="1" hangingPunct="1">
              <a:lnSpc>
                <a:spcPct val="90000"/>
              </a:lnSpc>
              <a:buFont typeface="Arial" panose="020B0604020202020204" pitchFamily="34" charset="0"/>
              <a:buChar char="•"/>
            </a:pPr>
            <a:endParaRPr lang="en-US" sz="2000" kern="1200" dirty="0">
              <a:solidFill>
                <a:srgbClr val="FFFFFF"/>
              </a:solidFill>
            </a:endParaRPr>
          </a:p>
        </p:txBody>
      </p:sp>
    </p:spTree>
    <p:extLst>
      <p:ext uri="{BB962C8B-B14F-4D97-AF65-F5344CB8AC3E}">
        <p14:creationId xmlns:p14="http://schemas.microsoft.com/office/powerpoint/2010/main" val="6851977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xmlns="" id="{AFA67CD3-AB4E-4A7A-BEB8-53C445D8C44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xmlns="" id="{07CF545F-9C2E-4446-97CD-AD92990C2B68}"/>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E4E69628-1A11-47DC-A4C7-E8E9D501F2D2}"/>
              </a:ext>
            </a:extLst>
          </p:cNvPr>
          <p:cNvSpPr>
            <a:spLocks noGrp="1"/>
          </p:cNvSpPr>
          <p:nvPr>
            <p:ph type="title"/>
          </p:nvPr>
        </p:nvSpPr>
        <p:spPr>
          <a:xfrm>
            <a:off x="6094105" y="802955"/>
            <a:ext cx="4977976" cy="1454051"/>
          </a:xfrm>
        </p:spPr>
        <p:txBody>
          <a:bodyPr vert="horz" lIns="91440" tIns="45720" rIns="91440" bIns="45720" rtlCol="0">
            <a:normAutofit/>
          </a:bodyPr>
          <a:lstStyle/>
          <a:p>
            <a:pPr eaLnBrk="1" hangingPunct="1"/>
            <a:r>
              <a:rPr lang="en-US" sz="3600" b="1" kern="1200" dirty="0">
                <a:solidFill>
                  <a:srgbClr val="000000"/>
                </a:solidFill>
                <a:latin typeface="Arial Black" panose="020B0A04020102020204" pitchFamily="34" charset="0"/>
              </a:rPr>
              <a:t>RESPONDING TO STRESS</a:t>
            </a:r>
          </a:p>
        </p:txBody>
      </p:sp>
      <p:sp>
        <p:nvSpPr>
          <p:cNvPr id="21" name="Freeform 62">
            <a:extLst>
              <a:ext uri="{FF2B5EF4-FFF2-40B4-BE49-F238E27FC236}">
                <a16:creationId xmlns:a16="http://schemas.microsoft.com/office/drawing/2014/main" xmlns="" id="{339C8D78-A644-462F-B674-F440635E53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Content Placeholder 13">
            <a:extLst>
              <a:ext uri="{FF2B5EF4-FFF2-40B4-BE49-F238E27FC236}">
                <a16:creationId xmlns:a16="http://schemas.microsoft.com/office/drawing/2014/main" xmlns="" id="{822C8B9F-95BC-4784-9E09-6B0D36A3D182}"/>
              </a:ext>
            </a:extLst>
          </p:cNvPr>
          <p:cNvSpPr>
            <a:spLocks noGrp="1"/>
          </p:cNvSpPr>
          <p:nvPr>
            <p:ph idx="1"/>
          </p:nvPr>
        </p:nvSpPr>
        <p:spPr>
          <a:xfrm>
            <a:off x="6090574" y="2421682"/>
            <a:ext cx="4977578" cy="3639289"/>
          </a:xfrm>
        </p:spPr>
        <p:txBody>
          <a:bodyPr anchor="ctr">
            <a:normAutofit fontScale="85000" lnSpcReduction="10000"/>
          </a:bodyPr>
          <a:lstStyle/>
          <a:p>
            <a:r>
              <a:rPr lang="en-US" sz="2000" dirty="0">
                <a:solidFill>
                  <a:srgbClr val="000000"/>
                </a:solidFill>
              </a:rPr>
              <a:t>Types of stress and the timing of that stress determines whether and how there is an impact on the brain.  According to the National Science Council on the Developing Child (2014), there are three classifications of stress:</a:t>
            </a:r>
          </a:p>
          <a:p>
            <a:r>
              <a:rPr lang="en-US" sz="2000" dirty="0">
                <a:solidFill>
                  <a:srgbClr val="000000"/>
                </a:solidFill>
              </a:rPr>
              <a:t>Positive Stress: Moderate, brief, and generally a normal part of life. </a:t>
            </a:r>
          </a:p>
          <a:p>
            <a:r>
              <a:rPr lang="en-US" sz="2000" dirty="0">
                <a:solidFill>
                  <a:srgbClr val="000000"/>
                </a:solidFill>
              </a:rPr>
              <a:t>Tolerable Stress: Includes events that have the potential to alter the developing brain negatively, but which occur infrequently and give the brain time to recovery.</a:t>
            </a:r>
          </a:p>
          <a:p>
            <a:r>
              <a:rPr lang="en-US" sz="2000" dirty="0">
                <a:solidFill>
                  <a:srgbClr val="000000"/>
                </a:solidFill>
              </a:rPr>
              <a:t>Toxic Stress: Strong frequent, and prolonged activation of the body’s stress response system (e.g. chronic neglect.)</a:t>
            </a:r>
          </a:p>
        </p:txBody>
      </p:sp>
    </p:spTree>
    <p:extLst>
      <p:ext uri="{BB962C8B-B14F-4D97-AF65-F5344CB8AC3E}">
        <p14:creationId xmlns:p14="http://schemas.microsoft.com/office/powerpoint/2010/main" val="21243494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836CDCB-DB86-4B30-8C58-8EEFCB036D37}"/>
              </a:ext>
            </a:extLst>
          </p:cNvPr>
          <p:cNvSpPr>
            <a:spLocks noGrp="1"/>
          </p:cNvSpPr>
          <p:nvPr>
            <p:ph type="title"/>
          </p:nvPr>
        </p:nvSpPr>
        <p:spPr>
          <a:xfrm>
            <a:off x="838200" y="365126"/>
            <a:ext cx="5340605" cy="1146176"/>
          </a:xfrm>
        </p:spPr>
        <p:txBody>
          <a:bodyPr>
            <a:normAutofit/>
          </a:bodyPr>
          <a:lstStyle/>
          <a:p>
            <a:r>
              <a:rPr lang="en-US">
                <a:latin typeface="Arial Black" panose="020B0A04020102020204" pitchFamily="34" charset="0"/>
              </a:rPr>
              <a:t>STRESS</a:t>
            </a:r>
          </a:p>
        </p:txBody>
      </p:sp>
      <p:sp>
        <p:nvSpPr>
          <p:cNvPr id="24" name="Freeform: Shape 18">
            <a:extLst>
              <a:ext uri="{FF2B5EF4-FFF2-40B4-BE49-F238E27FC236}">
                <a16:creationId xmlns:a16="http://schemas.microsoft.com/office/drawing/2014/main" xmlns="" id="{05C7EBC3-4672-4DAB-81C2-58661FAFAE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178805" y="-2"/>
            <a:ext cx="6013194" cy="1511304"/>
          </a:xfrm>
          <a:custGeom>
            <a:avLst/>
            <a:gdLst>
              <a:gd name="connsiteX0" fmla="*/ 4545473 w 6013194"/>
              <a:gd name="connsiteY0" fmla="*/ 0 h 1511304"/>
              <a:gd name="connsiteX1" fmla="*/ 6013194 w 6013194"/>
              <a:gd name="connsiteY1" fmla="*/ 0 h 1511304"/>
              <a:gd name="connsiteX2" fmla="*/ 6013194 w 6013194"/>
              <a:gd name="connsiteY2" fmla="*/ 1508760 h 1511304"/>
              <a:gd name="connsiteX3" fmla="*/ 4545474 w 6013194"/>
              <a:gd name="connsiteY3" fmla="*/ 1508760 h 1511304"/>
              <a:gd name="connsiteX4" fmla="*/ 4545474 w 6013194"/>
              <a:gd name="connsiteY4" fmla="*/ 1511304 h 1511304"/>
              <a:gd name="connsiteX5" fmla="*/ 0 w 6013194"/>
              <a:gd name="connsiteY5" fmla="*/ 1511304 h 1511304"/>
              <a:gd name="connsiteX6" fmla="*/ 697617 w 6013194"/>
              <a:gd name="connsiteY6" fmla="*/ 3 h 1511304"/>
              <a:gd name="connsiteX7" fmla="*/ 4545473 w 6013194"/>
              <a:gd name="connsiteY7" fmla="*/ 3 h 151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13194" h="1511304">
                <a:moveTo>
                  <a:pt x="4545473" y="0"/>
                </a:moveTo>
                <a:lnTo>
                  <a:pt x="6013194" y="0"/>
                </a:lnTo>
                <a:lnTo>
                  <a:pt x="6013194" y="1508760"/>
                </a:lnTo>
                <a:lnTo>
                  <a:pt x="4545474" y="1508760"/>
                </a:lnTo>
                <a:lnTo>
                  <a:pt x="4545474" y="1511304"/>
                </a:lnTo>
                <a:lnTo>
                  <a:pt x="0" y="1511304"/>
                </a:lnTo>
                <a:lnTo>
                  <a:pt x="697617" y="3"/>
                </a:lnTo>
                <a:lnTo>
                  <a:pt x="4545473" y="3"/>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0">
            <a:extLst>
              <a:ext uri="{FF2B5EF4-FFF2-40B4-BE49-F238E27FC236}">
                <a16:creationId xmlns:a16="http://schemas.microsoft.com/office/drawing/2014/main" xmlns="" id="{40BF962F-4C6F-461E-86F2-C43F56CC939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480797" y="1690688"/>
            <a:ext cx="8711202" cy="5167312"/>
          </a:xfrm>
          <a:custGeom>
            <a:avLst/>
            <a:gdLst>
              <a:gd name="connsiteX0" fmla="*/ 0 w 8711202"/>
              <a:gd name="connsiteY0" fmla="*/ 0 h 5167312"/>
              <a:gd name="connsiteX1" fmla="*/ 7243482 w 8711202"/>
              <a:gd name="connsiteY1" fmla="*/ 0 h 5167312"/>
              <a:gd name="connsiteX2" fmla="*/ 8711202 w 8711202"/>
              <a:gd name="connsiteY2" fmla="*/ 0 h 5167312"/>
              <a:gd name="connsiteX3" fmla="*/ 8711202 w 8711202"/>
              <a:gd name="connsiteY3" fmla="*/ 5167312 h 5167312"/>
              <a:gd name="connsiteX4" fmla="*/ 7243482 w 8711202"/>
              <a:gd name="connsiteY4" fmla="*/ 5167312 h 5167312"/>
              <a:gd name="connsiteX5" fmla="*/ 221324 w 8711202"/>
              <a:gd name="connsiteY5" fmla="*/ 5167312 h 5167312"/>
              <a:gd name="connsiteX6" fmla="*/ 2615203 w 8711202"/>
              <a:gd name="connsiteY6" fmla="*/ 952 h 5167312"/>
              <a:gd name="connsiteX7" fmla="*/ 0 w 8711202"/>
              <a:gd name="connsiteY7" fmla="*/ 952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11202" h="5167312">
                <a:moveTo>
                  <a:pt x="0" y="0"/>
                </a:moveTo>
                <a:lnTo>
                  <a:pt x="7243482" y="0"/>
                </a:lnTo>
                <a:lnTo>
                  <a:pt x="8711202" y="0"/>
                </a:lnTo>
                <a:lnTo>
                  <a:pt x="8711202" y="5167312"/>
                </a:lnTo>
                <a:lnTo>
                  <a:pt x="7243482" y="5167312"/>
                </a:lnTo>
                <a:lnTo>
                  <a:pt x="221324" y="5167312"/>
                </a:lnTo>
                <a:lnTo>
                  <a:pt x="2615203" y="952"/>
                </a:lnTo>
                <a:lnTo>
                  <a:pt x="0" y="952"/>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xmlns="" id="{2E94A4F7-38E4-45EA-8E2E-CE1B5766B4F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1691640"/>
            <a:ext cx="5931454" cy="5166360"/>
          </a:xfrm>
          <a:custGeom>
            <a:avLst/>
            <a:gdLst>
              <a:gd name="connsiteX0" fmla="*/ 0 w 5931454"/>
              <a:gd name="connsiteY0" fmla="*/ 0 h 5166360"/>
              <a:gd name="connsiteX1" fmla="*/ 5931454 w 5931454"/>
              <a:gd name="connsiteY1" fmla="*/ 0 h 5166360"/>
              <a:gd name="connsiteX2" fmla="*/ 3537575 w 5931454"/>
              <a:gd name="connsiteY2" fmla="*/ 5166360 h 5166360"/>
              <a:gd name="connsiteX3" fmla="*/ 0 w 5931454"/>
              <a:gd name="connsiteY3" fmla="*/ 5166360 h 5166360"/>
            </a:gdLst>
            <a:ahLst/>
            <a:cxnLst>
              <a:cxn ang="0">
                <a:pos x="connsiteX0" y="connsiteY0"/>
              </a:cxn>
              <a:cxn ang="0">
                <a:pos x="connsiteX1" y="connsiteY1"/>
              </a:cxn>
              <a:cxn ang="0">
                <a:pos x="connsiteX2" y="connsiteY2"/>
              </a:cxn>
              <a:cxn ang="0">
                <a:pos x="connsiteX3" y="connsiteY3"/>
              </a:cxn>
            </a:cxnLst>
            <a:rect l="l" t="t" r="r" b="b"/>
            <a:pathLst>
              <a:path w="5931454" h="5166360">
                <a:moveTo>
                  <a:pt x="0" y="0"/>
                </a:moveTo>
                <a:lnTo>
                  <a:pt x="5931454" y="0"/>
                </a:lnTo>
                <a:lnTo>
                  <a:pt x="3537575" y="5166360"/>
                </a:lnTo>
                <a:lnTo>
                  <a:pt x="0" y="5166360"/>
                </a:lnTo>
                <a:close/>
              </a:path>
            </a:pathLst>
          </a:cu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xmlns="" id="{44E77E63-11C5-4126-9E92-6757B045267F}"/>
              </a:ext>
            </a:extLst>
          </p:cNvPr>
          <p:cNvSpPr>
            <a:spLocks noGrp="1"/>
          </p:cNvSpPr>
          <p:nvPr>
            <p:ph idx="1"/>
          </p:nvPr>
        </p:nvSpPr>
        <p:spPr>
          <a:xfrm>
            <a:off x="838200" y="2173288"/>
            <a:ext cx="3603171" cy="3639684"/>
          </a:xfrm>
        </p:spPr>
        <p:txBody>
          <a:bodyPr anchor="ctr">
            <a:normAutofit/>
          </a:bodyPr>
          <a:lstStyle/>
          <a:p>
            <a:pPr>
              <a:lnSpc>
                <a:spcPct val="90000"/>
              </a:lnSpc>
            </a:pPr>
            <a:r>
              <a:rPr lang="en-US" sz="1600">
                <a:solidFill>
                  <a:srgbClr val="FFFFFF"/>
                </a:solidFill>
              </a:rPr>
              <a:t>Stress continues to be a major American health issue, according to the American Psychological Association. More than one-third of adults report that their stress increased over the past year. Twenty-four percent of adults report experiencing extreme stress, up from 18 percent the year before.</a:t>
            </a:r>
          </a:p>
          <a:p>
            <a:pPr>
              <a:lnSpc>
                <a:spcPct val="90000"/>
              </a:lnSpc>
            </a:pPr>
            <a:endParaRPr lang="en-US" sz="1600">
              <a:solidFill>
                <a:srgbClr val="FFFFFF"/>
              </a:solidFill>
            </a:endParaRPr>
          </a:p>
          <a:p>
            <a:pPr>
              <a:lnSpc>
                <a:spcPct val="90000"/>
              </a:lnSpc>
            </a:pPr>
            <a:r>
              <a:rPr lang="en-US" sz="1600">
                <a:solidFill>
                  <a:srgbClr val="FFFFFF"/>
                </a:solidFill>
              </a:rPr>
              <a:t>It’s well-known that stress can be a detriment to overall health. But can stress actually change the physiology of the brain? Science says yes.</a:t>
            </a:r>
          </a:p>
        </p:txBody>
      </p:sp>
      <p:pic>
        <p:nvPicPr>
          <p:cNvPr id="4" name="Picture 3">
            <a:extLst>
              <a:ext uri="{FF2B5EF4-FFF2-40B4-BE49-F238E27FC236}">
                <a16:creationId xmlns:a16="http://schemas.microsoft.com/office/drawing/2014/main" xmlns="" id="{E3F8EBEF-A760-48FD-B7FF-D0C32D8C3988}"/>
              </a:ext>
            </a:extLst>
          </p:cNvPr>
          <p:cNvPicPr>
            <a:picLocks noChangeAspect="1"/>
          </p:cNvPicPr>
          <p:nvPr/>
        </p:nvPicPr>
        <p:blipFill>
          <a:blip r:embed="rId2"/>
          <a:stretch>
            <a:fillRect/>
          </a:stretch>
        </p:blipFill>
        <p:spPr>
          <a:xfrm>
            <a:off x="6183088" y="2766106"/>
            <a:ext cx="5170711" cy="2818037"/>
          </a:xfrm>
          <a:custGeom>
            <a:avLst/>
            <a:gdLst>
              <a:gd name="connsiteX0" fmla="*/ 0 w 4636009"/>
              <a:gd name="connsiteY0" fmla="*/ 0 h 5032375"/>
              <a:gd name="connsiteX1" fmla="*/ 4636009 w 4636009"/>
              <a:gd name="connsiteY1" fmla="*/ 0 h 5032375"/>
              <a:gd name="connsiteX2" fmla="*/ 4636009 w 4636009"/>
              <a:gd name="connsiteY2" fmla="*/ 5032375 h 5032375"/>
              <a:gd name="connsiteX3" fmla="*/ 0 w 4636009"/>
              <a:gd name="connsiteY3" fmla="*/ 5032375 h 5032375"/>
            </a:gdLst>
            <a:ahLst/>
            <a:cxnLst>
              <a:cxn ang="0">
                <a:pos x="connsiteX0" y="connsiteY0"/>
              </a:cxn>
              <a:cxn ang="0">
                <a:pos x="connsiteX1" y="connsiteY1"/>
              </a:cxn>
              <a:cxn ang="0">
                <a:pos x="connsiteX2" y="connsiteY2"/>
              </a:cxn>
              <a:cxn ang="0">
                <a:pos x="connsiteX3" y="connsiteY3"/>
              </a:cxn>
            </a:cxnLst>
            <a:rect l="l" t="t" r="r" b="b"/>
            <a:pathLst>
              <a:path w="4636009" h="5032375">
                <a:moveTo>
                  <a:pt x="0" y="0"/>
                </a:moveTo>
                <a:lnTo>
                  <a:pt x="4636009" y="0"/>
                </a:lnTo>
                <a:lnTo>
                  <a:pt x="4636009" y="5032375"/>
                </a:lnTo>
                <a:lnTo>
                  <a:pt x="0" y="5032375"/>
                </a:lnTo>
                <a:close/>
              </a:path>
            </a:pathLst>
          </a:custGeom>
        </p:spPr>
      </p:pic>
    </p:spTree>
    <p:extLst>
      <p:ext uri="{BB962C8B-B14F-4D97-AF65-F5344CB8AC3E}">
        <p14:creationId xmlns:p14="http://schemas.microsoft.com/office/powerpoint/2010/main" val="36247093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B36F400F-DF28-43BC-8D8E-4929793B392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21564" y="320040"/>
            <a:ext cx="11548872" cy="6217920"/>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A1312733-FB9B-416B-9E1F-C7B9D58E416C}"/>
              </a:ext>
            </a:extLst>
          </p:cNvPr>
          <p:cNvSpPr>
            <a:spLocks noGrp="1"/>
          </p:cNvSpPr>
          <p:nvPr>
            <p:ph type="title"/>
          </p:nvPr>
        </p:nvSpPr>
        <p:spPr>
          <a:xfrm>
            <a:off x="838200" y="668377"/>
            <a:ext cx="10515600" cy="1325563"/>
          </a:xfrm>
        </p:spPr>
        <p:txBody>
          <a:bodyPr>
            <a:normAutofit/>
          </a:bodyPr>
          <a:lstStyle/>
          <a:p>
            <a:pPr>
              <a:lnSpc>
                <a:spcPct val="90000"/>
              </a:lnSpc>
            </a:pPr>
            <a:r>
              <a:rPr lang="en-US" sz="4100">
                <a:latin typeface="Arial Black" panose="020B0A04020102020204" pitchFamily="34" charset="0"/>
              </a:rPr>
              <a:t>EFFECTS OF MALTREATMENT ON BRAIN STRUCTURE AND ACTIVITY</a:t>
            </a:r>
          </a:p>
        </p:txBody>
      </p:sp>
      <p:sp>
        <p:nvSpPr>
          <p:cNvPr id="6" name="Content Placeholder 5">
            <a:extLst>
              <a:ext uri="{FF2B5EF4-FFF2-40B4-BE49-F238E27FC236}">
                <a16:creationId xmlns:a16="http://schemas.microsoft.com/office/drawing/2014/main" xmlns="" id="{5CB3E1C2-6460-47FA-A373-03AD364B8682}"/>
              </a:ext>
            </a:extLst>
          </p:cNvPr>
          <p:cNvSpPr>
            <a:spLocks noGrp="1"/>
          </p:cNvSpPr>
          <p:nvPr>
            <p:ph sz="half" idx="1"/>
          </p:nvPr>
        </p:nvSpPr>
        <p:spPr>
          <a:xfrm>
            <a:off x="838200" y="2177456"/>
            <a:ext cx="5097780" cy="3795748"/>
          </a:xfrm>
        </p:spPr>
        <p:txBody>
          <a:bodyPr>
            <a:normAutofit/>
          </a:bodyPr>
          <a:lstStyle/>
          <a:p>
            <a:pPr marL="0" indent="0">
              <a:lnSpc>
                <a:spcPct val="90000"/>
              </a:lnSpc>
              <a:buNone/>
            </a:pPr>
            <a:r>
              <a:rPr lang="en-US" sz="1700" b="1"/>
              <a:t>Toxic Stress, including maltreatment, can have a variety of negative effects on children’s brains:</a:t>
            </a:r>
          </a:p>
          <a:p>
            <a:pPr>
              <a:lnSpc>
                <a:spcPct val="90000"/>
              </a:lnSpc>
            </a:pPr>
            <a:r>
              <a:rPr lang="en-US" sz="1700"/>
              <a:t>Adults who were maltreated may have reduced volume in the hippocampus, which is central to learning and memory.</a:t>
            </a:r>
          </a:p>
          <a:p>
            <a:pPr>
              <a:lnSpc>
                <a:spcPct val="90000"/>
              </a:lnSpc>
            </a:pPr>
            <a:r>
              <a:rPr lang="en-US" sz="1700"/>
              <a:t>Toxic stress can reduce the hippocampus’s capacity to bring cortisol levels back to normal after a stressful event has occurred.</a:t>
            </a:r>
          </a:p>
          <a:p>
            <a:pPr>
              <a:lnSpc>
                <a:spcPct val="90000"/>
              </a:lnSpc>
            </a:pPr>
            <a:r>
              <a:rPr lang="en-US" sz="1700"/>
              <a:t>Maltreated children and adolescents tend to have decreased volume in the corpus callosum, which is the largest white matter structure in the brain and is responsible for inter-hemispheric communication and other processes such as arousal, emotion, higher cognitive abilities.</a:t>
            </a:r>
          </a:p>
          <a:p>
            <a:pPr>
              <a:lnSpc>
                <a:spcPct val="90000"/>
              </a:lnSpc>
            </a:pPr>
            <a:endParaRPr lang="en-US" sz="1700"/>
          </a:p>
          <a:p>
            <a:pPr>
              <a:lnSpc>
                <a:spcPct val="90000"/>
              </a:lnSpc>
            </a:pPr>
            <a:endParaRPr lang="en-US" sz="1700"/>
          </a:p>
        </p:txBody>
      </p:sp>
      <p:sp>
        <p:nvSpPr>
          <p:cNvPr id="3" name="Content Placeholder 2">
            <a:extLst>
              <a:ext uri="{FF2B5EF4-FFF2-40B4-BE49-F238E27FC236}">
                <a16:creationId xmlns:a16="http://schemas.microsoft.com/office/drawing/2014/main" xmlns="" id="{734C9DE8-E5B0-48BE-B073-F796E103EA48}"/>
              </a:ext>
            </a:extLst>
          </p:cNvPr>
          <p:cNvSpPr>
            <a:spLocks noGrp="1"/>
          </p:cNvSpPr>
          <p:nvPr>
            <p:ph sz="half" idx="2"/>
          </p:nvPr>
        </p:nvSpPr>
        <p:spPr>
          <a:xfrm>
            <a:off x="6256020" y="2177456"/>
            <a:ext cx="5097780" cy="3795748"/>
          </a:xfrm>
        </p:spPr>
        <p:txBody>
          <a:bodyPr>
            <a:normAutofit/>
          </a:bodyPr>
          <a:lstStyle/>
          <a:p>
            <a:pPr lvl="1">
              <a:lnSpc>
                <a:spcPct val="90000"/>
              </a:lnSpc>
            </a:pPr>
            <a:r>
              <a:rPr lang="en-US"/>
              <a:t>Maltreated children and adolescents tend to have decreased volume in the cerebellum, which helps coordinate motor behavior and executive functioning.</a:t>
            </a:r>
          </a:p>
          <a:p>
            <a:pPr lvl="1">
              <a:lnSpc>
                <a:spcPct val="90000"/>
              </a:lnSpc>
            </a:pPr>
            <a:r>
              <a:rPr lang="en-US"/>
              <a:t>Severely neglected children have a smaller prefrontal cortex which is critical to behavior, cognition, and emotion regulation.</a:t>
            </a:r>
          </a:p>
          <a:p>
            <a:pPr marL="457200" lvl="1" indent="0">
              <a:lnSpc>
                <a:spcPct val="90000"/>
              </a:lnSpc>
              <a:buNone/>
            </a:pPr>
            <a:endParaRPr lang="en-US"/>
          </a:p>
        </p:txBody>
      </p:sp>
    </p:spTree>
    <p:extLst>
      <p:ext uri="{BB962C8B-B14F-4D97-AF65-F5344CB8AC3E}">
        <p14:creationId xmlns:p14="http://schemas.microsoft.com/office/powerpoint/2010/main" val="10402141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xmlns="" id="{B3B7F6F9-FB53-446C-903C-5021CAE8CBEE}"/>
              </a:ext>
            </a:extLst>
          </p:cNvPr>
          <p:cNvPicPr>
            <a:picLocks noGrp="1" noChangeAspect="1"/>
          </p:cNvPicPr>
          <p:nvPr>
            <p:ph sz="half" idx="2"/>
          </p:nvPr>
        </p:nvPicPr>
        <p:blipFill rotWithShape="1">
          <a:blip r:embed="rId2">
            <a:alphaModFix/>
            <a:extLst/>
          </a:blip>
          <a:srcRect r="1337"/>
          <a:stretch/>
        </p:blipFill>
        <p:spPr>
          <a:xfrm>
            <a:off x="6954590" y="2031627"/>
            <a:ext cx="3238034" cy="3472924"/>
          </a:xfrm>
          <a:prstGeom prst="rect">
            <a:avLst/>
          </a:prstGeom>
        </p:spPr>
      </p:pic>
      <p:pic>
        <p:nvPicPr>
          <p:cNvPr id="20" name="Picture 19">
            <a:extLst>
              <a:ext uri="{FF2B5EF4-FFF2-40B4-BE49-F238E27FC236}">
                <a16:creationId xmlns:a16="http://schemas.microsoft.com/office/drawing/2014/main" xmlns="" id="{54DDEBDD-D8BD-41A6-8A0D-B00E3768B0F9}"/>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Title 1">
            <a:extLst>
              <a:ext uri="{FF2B5EF4-FFF2-40B4-BE49-F238E27FC236}">
                <a16:creationId xmlns:a16="http://schemas.microsoft.com/office/drawing/2014/main" xmlns="" id="{2E883AEA-3E27-401B-B01E-36006F77C56F}"/>
              </a:ext>
            </a:extLst>
          </p:cNvPr>
          <p:cNvSpPr>
            <a:spLocks noGrp="1"/>
          </p:cNvSpPr>
          <p:nvPr>
            <p:ph type="title"/>
          </p:nvPr>
        </p:nvSpPr>
        <p:spPr>
          <a:xfrm>
            <a:off x="586884" y="2031627"/>
            <a:ext cx="4803636" cy="887742"/>
          </a:xfrm>
        </p:spPr>
        <p:txBody>
          <a:bodyPr vert="horz" lIns="91440" tIns="45720" rIns="91440" bIns="45720" rtlCol="0" anchor="ctr">
            <a:normAutofit/>
          </a:bodyPr>
          <a:lstStyle/>
          <a:p>
            <a:pPr eaLnBrk="1" hangingPunct="1">
              <a:lnSpc>
                <a:spcPct val="90000"/>
              </a:lnSpc>
            </a:pPr>
            <a:r>
              <a:rPr lang="en-US" dirty="0">
                <a:solidFill>
                  <a:srgbClr val="000000"/>
                </a:solidFill>
              </a:rPr>
              <a:t>DECISION </a:t>
            </a:r>
          </a:p>
        </p:txBody>
      </p:sp>
      <p:sp>
        <p:nvSpPr>
          <p:cNvPr id="3" name="Content Placeholder 2">
            <a:extLst>
              <a:ext uri="{FF2B5EF4-FFF2-40B4-BE49-F238E27FC236}">
                <a16:creationId xmlns:a16="http://schemas.microsoft.com/office/drawing/2014/main" xmlns="" id="{FC8D6711-F10D-415C-893E-A4889A68F244}"/>
              </a:ext>
            </a:extLst>
          </p:cNvPr>
          <p:cNvSpPr>
            <a:spLocks noGrp="1"/>
          </p:cNvSpPr>
          <p:nvPr>
            <p:ph sz="half" idx="1"/>
          </p:nvPr>
        </p:nvSpPr>
        <p:spPr>
          <a:xfrm>
            <a:off x="804997" y="2272143"/>
            <a:ext cx="4706803" cy="3788830"/>
          </a:xfrm>
        </p:spPr>
        <p:txBody>
          <a:bodyPr vert="horz" lIns="91440" tIns="45720" rIns="91440" bIns="45720" rtlCol="0" anchor="ctr">
            <a:normAutofit/>
          </a:bodyPr>
          <a:lstStyle/>
          <a:p>
            <a:pPr indent="-228600" eaLnBrk="1" hangingPunct="1">
              <a:lnSpc>
                <a:spcPct val="90000"/>
              </a:lnSpc>
            </a:pPr>
            <a:r>
              <a:rPr lang="en-US" sz="2000" dirty="0">
                <a:solidFill>
                  <a:srgbClr val="000000"/>
                </a:solidFill>
              </a:rPr>
              <a:t>"Nothing is more difficult, and therefore, more precious, than to be able to decide." - Napoleon Bonaparte</a:t>
            </a:r>
          </a:p>
        </p:txBody>
      </p:sp>
      <p:sp>
        <p:nvSpPr>
          <p:cNvPr id="5" name="Slide Number Placeholder 4">
            <a:extLst>
              <a:ext uri="{FF2B5EF4-FFF2-40B4-BE49-F238E27FC236}">
                <a16:creationId xmlns:a16="http://schemas.microsoft.com/office/drawing/2014/main" xmlns="" id="{1A57E0B4-C165-47A7-8460-2C79DCDC116D}"/>
              </a:ext>
            </a:extLst>
          </p:cNvPr>
          <p:cNvSpPr>
            <a:spLocks noGrp="1"/>
          </p:cNvSpPr>
          <p:nvPr>
            <p:ph type="sldNum" sz="quarter" idx="12"/>
          </p:nvPr>
        </p:nvSpPr>
        <p:spPr>
          <a:xfrm>
            <a:off x="10825930" y="6223702"/>
            <a:ext cx="570728" cy="314067"/>
          </a:xfrm>
        </p:spPr>
        <p:txBody>
          <a:bodyPr vert="horz" lIns="91440" tIns="45720" rIns="91440" bIns="45720" rtlCol="0" anchor="ctr">
            <a:normAutofit/>
          </a:bodyPr>
          <a:lstStyle/>
          <a:p>
            <a:pPr>
              <a:spcAft>
                <a:spcPts val="600"/>
              </a:spcAft>
              <a:defRPr/>
            </a:pPr>
            <a:fld id="{16D084F1-E429-43F1-A78F-AA9348F2D09D}" type="slidenum">
              <a:rPr lang="en-US" altLang="en-US" sz="1100">
                <a:solidFill>
                  <a:srgbClr val="FFFFFF"/>
                </a:solidFill>
                <a:latin typeface="Calibri" panose="020F0502020204030204"/>
              </a:rPr>
              <a:pPr>
                <a:spcAft>
                  <a:spcPts val="600"/>
                </a:spcAft>
                <a:defRPr/>
              </a:pPr>
              <a:t>38</a:t>
            </a:fld>
            <a:endParaRPr lang="en-US" altLang="en-US" sz="1100">
              <a:solidFill>
                <a:srgbClr val="FFFFFF"/>
              </a:solidFill>
              <a:latin typeface="Calibri" panose="020F0502020204030204"/>
            </a:endParaRPr>
          </a:p>
        </p:txBody>
      </p:sp>
    </p:spTree>
    <p:extLst>
      <p:ext uri="{BB962C8B-B14F-4D97-AF65-F5344CB8AC3E}">
        <p14:creationId xmlns:p14="http://schemas.microsoft.com/office/powerpoint/2010/main" val="13635498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8CA06CD6-90CA-4C45-856C-6771339E1E2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21564" y="320040"/>
            <a:ext cx="11548872" cy="6217920"/>
          </a:xfrm>
          <a:prstGeom prst="rect">
            <a:avLst/>
          </a:prstGeom>
          <a:solidFill>
            <a:schemeClr val="tx1">
              <a:alpha val="10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xmlns="" id="{4867CC57-F4DF-4BE6-97E0-9D52AE6F7F7E}"/>
              </a:ext>
            </a:extLst>
          </p:cNvPr>
          <p:cNvSpPr>
            <a:spLocks noGrp="1"/>
          </p:cNvSpPr>
          <p:nvPr>
            <p:ph type="title"/>
          </p:nvPr>
        </p:nvSpPr>
        <p:spPr>
          <a:xfrm>
            <a:off x="838200" y="963507"/>
            <a:ext cx="3494362" cy="4930986"/>
          </a:xfrm>
        </p:spPr>
        <p:txBody>
          <a:bodyPr>
            <a:normAutofit/>
          </a:bodyPr>
          <a:lstStyle/>
          <a:p>
            <a:pPr algn="r"/>
            <a:r>
              <a:rPr lang="en-US">
                <a:solidFill>
                  <a:schemeClr val="accent1"/>
                </a:solidFill>
              </a:rPr>
              <a:t>The Amygdala and Cortisol Levels</a:t>
            </a:r>
          </a:p>
        </p:txBody>
      </p:sp>
      <p:cxnSp>
        <p:nvCxnSpPr>
          <p:cNvPr id="14" name="Straight Connector 13">
            <a:extLst>
              <a:ext uri="{FF2B5EF4-FFF2-40B4-BE49-F238E27FC236}">
                <a16:creationId xmlns:a16="http://schemas.microsoft.com/office/drawing/2014/main" xmlns="" id="{5021601D-2758-4B15-A31C-FDA184C51B3A}"/>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5" name="Content Placeholder 4">
            <a:extLst>
              <a:ext uri="{FF2B5EF4-FFF2-40B4-BE49-F238E27FC236}">
                <a16:creationId xmlns:a16="http://schemas.microsoft.com/office/drawing/2014/main" xmlns="" id="{9F436A9B-7187-4E41-9E04-7E2876B5E118}"/>
              </a:ext>
            </a:extLst>
          </p:cNvPr>
          <p:cNvSpPr>
            <a:spLocks noGrp="1"/>
          </p:cNvSpPr>
          <p:nvPr>
            <p:ph sz="half" idx="2"/>
          </p:nvPr>
        </p:nvSpPr>
        <p:spPr>
          <a:xfrm>
            <a:off x="4976030" y="1316736"/>
            <a:ext cx="6250940" cy="4577758"/>
          </a:xfrm>
        </p:spPr>
        <p:txBody>
          <a:bodyPr>
            <a:normAutofit lnSpcReduction="10000"/>
          </a:bodyPr>
          <a:lstStyle/>
          <a:p>
            <a:pPr>
              <a:lnSpc>
                <a:spcPct val="90000"/>
              </a:lnSpc>
            </a:pPr>
            <a:r>
              <a:rPr lang="en-US" sz="2400"/>
              <a:t>Abuse and neglect can cause overactivity in the amygdala which helps determine whether a stimulus is threatening or trigger emotional response.</a:t>
            </a:r>
          </a:p>
          <a:p>
            <a:pPr>
              <a:lnSpc>
                <a:spcPct val="90000"/>
              </a:lnSpc>
            </a:pPr>
            <a:r>
              <a:rPr lang="en-US" sz="2400"/>
              <a:t>Maltreated children, especially those who experience severe neglect, tend to have lower then normal morning cortisol levels coupled with flatter release levels throughout the day. (National Science Council on the Developing Child, 2012)</a:t>
            </a:r>
          </a:p>
          <a:p>
            <a:pPr>
              <a:lnSpc>
                <a:spcPct val="90000"/>
              </a:lnSpc>
            </a:pPr>
            <a:r>
              <a:rPr lang="en-US" sz="2400"/>
              <a:t>Higher cortisol levels could harm cognitive processes, subdue immune and inflammatory reactions, or heighten the risk for affective disorders.</a:t>
            </a:r>
          </a:p>
        </p:txBody>
      </p:sp>
    </p:spTree>
    <p:extLst>
      <p:ext uri="{BB962C8B-B14F-4D97-AF65-F5344CB8AC3E}">
        <p14:creationId xmlns:p14="http://schemas.microsoft.com/office/powerpoint/2010/main" val="26678504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32BC26D8-82FB-445E-AA49-62A77D7C1E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4A2D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xmlns="" id="{CB44330D-EA18-4254-AA95-EB49948539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xmlns="" id="{0A4E5EBC-AE20-4FC6-B6D7-26FF49AB6B98}"/>
              </a:ext>
            </a:extLst>
          </p:cNvPr>
          <p:cNvPicPr>
            <a:picLocks noChangeAspect="1"/>
          </p:cNvPicPr>
          <p:nvPr/>
        </p:nvPicPr>
        <p:blipFill>
          <a:blip r:embed="rId2"/>
          <a:stretch>
            <a:fillRect/>
          </a:stretch>
        </p:blipFill>
        <p:spPr>
          <a:xfrm>
            <a:off x="1143943" y="643467"/>
            <a:ext cx="9904114" cy="5571066"/>
          </a:xfrm>
          <a:prstGeom prst="rect">
            <a:avLst/>
          </a:prstGeom>
        </p:spPr>
      </p:pic>
    </p:spTree>
    <p:extLst>
      <p:ext uri="{BB962C8B-B14F-4D97-AF65-F5344CB8AC3E}">
        <p14:creationId xmlns:p14="http://schemas.microsoft.com/office/powerpoint/2010/main" val="26859497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xmlns="" id="{46C2E80F-49A6-4372-B103-219D417A5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xmlns="" id="{2F2A1B24-E57F-4102-BAB8-678102227CC6}"/>
              </a:ext>
            </a:extLst>
          </p:cNvPr>
          <p:cNvSpPr>
            <a:spLocks noGrp="1"/>
          </p:cNvSpPr>
          <p:nvPr>
            <p:ph type="title"/>
          </p:nvPr>
        </p:nvSpPr>
        <p:spPr>
          <a:xfrm>
            <a:off x="863029" y="1012004"/>
            <a:ext cx="3416158" cy="4795408"/>
          </a:xfrm>
        </p:spPr>
        <p:txBody>
          <a:bodyPr>
            <a:normAutofit/>
          </a:bodyPr>
          <a:lstStyle/>
          <a:p>
            <a:r>
              <a:rPr lang="en-US" b="1">
                <a:solidFill>
                  <a:srgbClr val="FFFFFF"/>
                </a:solidFill>
                <a:latin typeface="Arial Black" panose="020B0A04020102020204" pitchFamily="34" charset="0"/>
              </a:rPr>
              <a:t>NEGLECT</a:t>
            </a:r>
          </a:p>
        </p:txBody>
      </p:sp>
      <p:graphicFrame>
        <p:nvGraphicFramePr>
          <p:cNvPr id="8" name="Content Placeholder 4">
            <a:extLst>
              <a:ext uri="{FF2B5EF4-FFF2-40B4-BE49-F238E27FC236}">
                <a16:creationId xmlns:a16="http://schemas.microsoft.com/office/drawing/2014/main" xmlns="" id="{81AC0204-2623-4613-B8F1-49AF36738616}"/>
              </a:ext>
            </a:extLst>
          </p:cNvPr>
          <p:cNvGraphicFramePr>
            <a:graphicFrameLocks noGrp="1"/>
          </p:cNvGraphicFramePr>
          <p:nvPr>
            <p:ph idx="1"/>
            <p:extLst>
              <p:ext uri="{D42A27DB-BD31-4B8C-83A1-F6EECF244321}">
                <p14:modId xmlns:p14="http://schemas.microsoft.com/office/powerpoint/2010/main" val="674580695"/>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845527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9">
            <a:extLst>
              <a:ext uri="{FF2B5EF4-FFF2-40B4-BE49-F238E27FC236}">
                <a16:creationId xmlns:a16="http://schemas.microsoft.com/office/drawing/2014/main" xmlns="" id="{6166C6D1-23AC-49C4-BA07-238E4E9F8CE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62058" y="450221"/>
            <a:ext cx="4402377" cy="3918123"/>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xmlns="" id="{8D43160C-90CA-4495-9EC7-2EB45174123B}"/>
              </a:ext>
            </a:extLst>
          </p:cNvPr>
          <p:cNvSpPr>
            <a:spLocks noGrp="1"/>
          </p:cNvSpPr>
          <p:nvPr>
            <p:ph type="title"/>
          </p:nvPr>
        </p:nvSpPr>
        <p:spPr>
          <a:xfrm>
            <a:off x="774700" y="762000"/>
            <a:ext cx="3759200" cy="3340100"/>
          </a:xfrm>
        </p:spPr>
        <p:txBody>
          <a:bodyPr vert="horz" lIns="91440" tIns="45720" rIns="91440" bIns="45720" rtlCol="0" anchor="ctr">
            <a:normAutofit/>
          </a:bodyPr>
          <a:lstStyle/>
          <a:p>
            <a:pPr algn="l" eaLnBrk="1" hangingPunct="1">
              <a:lnSpc>
                <a:spcPct val="90000"/>
              </a:lnSpc>
            </a:pPr>
            <a:r>
              <a:rPr lang="en-US" sz="3100" b="1" kern="1200">
                <a:solidFill>
                  <a:srgbClr val="FFFFFF"/>
                </a:solidFill>
                <a:latin typeface="+mj-lt"/>
                <a:ea typeface="+mj-ea"/>
                <a:cs typeface="+mj-cs"/>
              </a:rPr>
              <a:t>EFFECTS OF MALTREATMENT ON BEHAVIORAL,</a:t>
            </a:r>
            <a:br>
              <a:rPr lang="en-US" sz="3100" b="1" kern="1200">
                <a:solidFill>
                  <a:srgbClr val="FFFFFF"/>
                </a:solidFill>
                <a:latin typeface="+mj-lt"/>
                <a:ea typeface="+mj-ea"/>
                <a:cs typeface="+mj-cs"/>
              </a:rPr>
            </a:br>
            <a:r>
              <a:rPr lang="en-US" sz="3100" b="1" kern="1200">
                <a:solidFill>
                  <a:srgbClr val="FFFFFF"/>
                </a:solidFill>
                <a:latin typeface="+mj-lt"/>
                <a:ea typeface="+mj-ea"/>
                <a:cs typeface="+mj-cs"/>
              </a:rPr>
              <a:t>SOCIAL, AND EMOTIONAL FUNCTIONING</a:t>
            </a:r>
          </a:p>
        </p:txBody>
      </p:sp>
      <p:sp>
        <p:nvSpPr>
          <p:cNvPr id="12" name="Rectangle 11">
            <a:extLst>
              <a:ext uri="{FF2B5EF4-FFF2-40B4-BE49-F238E27FC236}">
                <a16:creationId xmlns:a16="http://schemas.microsoft.com/office/drawing/2014/main" xmlns="" id="{E186B68C-84BC-4A6E-99D1-EE87483C134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048949" y="450221"/>
            <a:ext cx="2115455" cy="1898903"/>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7" name="Graphic 6" descr="Brain">
            <a:extLst>
              <a:ext uri="{FF2B5EF4-FFF2-40B4-BE49-F238E27FC236}">
                <a16:creationId xmlns:a16="http://schemas.microsoft.com/office/drawing/2014/main" xmlns="" id="{9D71F575-7D91-43DE-B8DF-79338B41F85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5243078" y="2576514"/>
            <a:ext cx="1705848" cy="1705848"/>
          </a:xfrm>
          <a:prstGeom prst="rect">
            <a:avLst/>
          </a:prstGeom>
        </p:spPr>
      </p:pic>
      <p:sp>
        <p:nvSpPr>
          <p:cNvPr id="14" name="Rectangle 13">
            <a:extLst>
              <a:ext uri="{FF2B5EF4-FFF2-40B4-BE49-F238E27FC236}">
                <a16:creationId xmlns:a16="http://schemas.microsoft.com/office/drawing/2014/main" xmlns="" id="{B775CD93-9DF2-48CB-9F57-1BCA9A46C7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58921" y="4521269"/>
            <a:ext cx="6697525" cy="1877811"/>
          </a:xfrm>
          <a:prstGeom prst="rect">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6" name="Rectangle 15">
            <a:extLst>
              <a:ext uri="{FF2B5EF4-FFF2-40B4-BE49-F238E27FC236}">
                <a16:creationId xmlns:a16="http://schemas.microsoft.com/office/drawing/2014/main" xmlns="" id="{1C091803-41C2-48E0-9228-5148460C747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311418" y="450221"/>
            <a:ext cx="4421661" cy="5948858"/>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85000"/>
                </a:schemeClr>
              </a:solidFill>
            </a:endParaRPr>
          </a:p>
        </p:txBody>
      </p:sp>
      <p:sp>
        <p:nvSpPr>
          <p:cNvPr id="3" name="Content Placeholder 2">
            <a:extLst>
              <a:ext uri="{FF2B5EF4-FFF2-40B4-BE49-F238E27FC236}">
                <a16:creationId xmlns:a16="http://schemas.microsoft.com/office/drawing/2014/main" xmlns="" id="{3CBA6AAA-0E95-4706-88CE-E16CBB8822EB}"/>
              </a:ext>
            </a:extLst>
          </p:cNvPr>
          <p:cNvSpPr>
            <a:spLocks noGrp="1"/>
          </p:cNvSpPr>
          <p:nvPr>
            <p:ph sz="half" idx="2"/>
          </p:nvPr>
        </p:nvSpPr>
        <p:spPr>
          <a:xfrm>
            <a:off x="7658103" y="795548"/>
            <a:ext cx="3759198" cy="5275603"/>
          </a:xfrm>
        </p:spPr>
        <p:txBody>
          <a:bodyPr vert="horz" lIns="91440" tIns="45720" rIns="91440" bIns="45720" rtlCol="0" anchor="ctr">
            <a:normAutofit/>
          </a:bodyPr>
          <a:lstStyle/>
          <a:p>
            <a:pPr indent="-228600" eaLnBrk="1" hangingPunct="1">
              <a:lnSpc>
                <a:spcPct val="90000"/>
              </a:lnSpc>
              <a:buFont typeface="Arial" panose="020B0604020202020204" pitchFamily="34" charset="0"/>
              <a:buChar char="•"/>
            </a:pPr>
            <a:r>
              <a:rPr lang="en-US" sz="2400" kern="1200" dirty="0"/>
              <a:t>Persistent Fear Response</a:t>
            </a:r>
          </a:p>
          <a:p>
            <a:pPr indent="-228600" eaLnBrk="1" hangingPunct="1">
              <a:lnSpc>
                <a:spcPct val="90000"/>
              </a:lnSpc>
              <a:buFont typeface="Arial" panose="020B0604020202020204" pitchFamily="34" charset="0"/>
              <a:buChar char="•"/>
            </a:pPr>
            <a:r>
              <a:rPr lang="en-US" sz="2400" kern="1200" dirty="0"/>
              <a:t>Hyperarousal</a:t>
            </a:r>
          </a:p>
          <a:p>
            <a:pPr indent="-228600" eaLnBrk="1" hangingPunct="1">
              <a:lnSpc>
                <a:spcPct val="90000"/>
              </a:lnSpc>
              <a:buFont typeface="Arial" panose="020B0604020202020204" pitchFamily="34" charset="0"/>
              <a:buChar char="•"/>
            </a:pPr>
            <a:r>
              <a:rPr lang="en-US" sz="2400" kern="1200" dirty="0"/>
              <a:t>Increased Internalizing Symptoms</a:t>
            </a:r>
          </a:p>
          <a:p>
            <a:pPr indent="-228600" eaLnBrk="1" hangingPunct="1">
              <a:lnSpc>
                <a:spcPct val="90000"/>
              </a:lnSpc>
              <a:buFont typeface="Arial" panose="020B0604020202020204" pitchFamily="34" charset="0"/>
              <a:buChar char="•"/>
            </a:pPr>
            <a:r>
              <a:rPr lang="en-US" sz="2400" kern="1200" dirty="0"/>
              <a:t>Diminished Executive Functioning</a:t>
            </a:r>
          </a:p>
          <a:p>
            <a:pPr indent="-228600" eaLnBrk="1" hangingPunct="1">
              <a:lnSpc>
                <a:spcPct val="90000"/>
              </a:lnSpc>
              <a:buFont typeface="Arial" panose="020B0604020202020204" pitchFamily="34" charset="0"/>
              <a:buChar char="•"/>
            </a:pPr>
            <a:r>
              <a:rPr lang="en-US" sz="2400" kern="1200" dirty="0"/>
              <a:t>Delayed Developmental Milestones</a:t>
            </a:r>
          </a:p>
          <a:p>
            <a:pPr indent="-228600" eaLnBrk="1" hangingPunct="1">
              <a:lnSpc>
                <a:spcPct val="90000"/>
              </a:lnSpc>
              <a:buFont typeface="Arial" panose="020B0604020202020204" pitchFamily="34" charset="0"/>
              <a:buChar char="•"/>
            </a:pPr>
            <a:r>
              <a:rPr lang="en-US" sz="2400" kern="1200" dirty="0"/>
              <a:t>Weakened Response to Positive Feedback</a:t>
            </a:r>
          </a:p>
          <a:p>
            <a:pPr indent="-228600" eaLnBrk="1" hangingPunct="1">
              <a:lnSpc>
                <a:spcPct val="90000"/>
              </a:lnSpc>
              <a:buFont typeface="Arial" panose="020B0604020202020204" pitchFamily="34" charset="0"/>
              <a:buChar char="•"/>
            </a:pPr>
            <a:r>
              <a:rPr lang="en-US" sz="2400" kern="1200" dirty="0"/>
              <a:t>Complicated Social Interactions</a:t>
            </a:r>
          </a:p>
        </p:txBody>
      </p:sp>
    </p:spTree>
    <p:extLst>
      <p:ext uri="{BB962C8B-B14F-4D97-AF65-F5344CB8AC3E}">
        <p14:creationId xmlns:p14="http://schemas.microsoft.com/office/powerpoint/2010/main" val="7884039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F98ED85F-DCEE-4B50-802E-71A6E3E12B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21564" y="320040"/>
            <a:ext cx="11548872" cy="621792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A4A40EFD-B443-4685-AD74-821CF85EBE56}"/>
              </a:ext>
            </a:extLst>
          </p:cNvPr>
          <p:cNvSpPr>
            <a:spLocks noGrp="1"/>
          </p:cNvSpPr>
          <p:nvPr>
            <p:ph type="title"/>
          </p:nvPr>
        </p:nvSpPr>
        <p:spPr>
          <a:xfrm>
            <a:off x="838200" y="631825"/>
            <a:ext cx="10515600" cy="1325563"/>
          </a:xfrm>
        </p:spPr>
        <p:txBody>
          <a:bodyPr>
            <a:normAutofit/>
          </a:bodyPr>
          <a:lstStyle/>
          <a:p>
            <a:pPr>
              <a:lnSpc>
                <a:spcPct val="90000"/>
              </a:lnSpc>
            </a:pPr>
            <a:r>
              <a:rPr lang="en-US">
                <a:latin typeface="Arial Black" panose="020B0A04020102020204" pitchFamily="34" charset="0"/>
              </a:rPr>
              <a:t>IMPACT OF MALTREATMENT ON ADOLESCENTS</a:t>
            </a:r>
          </a:p>
        </p:txBody>
      </p:sp>
      <p:sp>
        <p:nvSpPr>
          <p:cNvPr id="13" name="Content Placeholder 3">
            <a:extLst>
              <a:ext uri="{FF2B5EF4-FFF2-40B4-BE49-F238E27FC236}">
                <a16:creationId xmlns:a16="http://schemas.microsoft.com/office/drawing/2014/main" xmlns="" id="{35E8CF5F-DE95-4900-9036-9CE06A5A9005}"/>
              </a:ext>
            </a:extLst>
          </p:cNvPr>
          <p:cNvSpPr>
            <a:spLocks noGrp="1"/>
          </p:cNvSpPr>
          <p:nvPr>
            <p:ph idx="1"/>
          </p:nvPr>
        </p:nvSpPr>
        <p:spPr>
          <a:xfrm>
            <a:off x="838200" y="2057400"/>
            <a:ext cx="10515600" cy="3871762"/>
          </a:xfrm>
        </p:spPr>
        <p:txBody>
          <a:bodyPr>
            <a:normAutofit/>
          </a:bodyPr>
          <a:lstStyle/>
          <a:p>
            <a:r>
              <a:rPr lang="en-US" sz="2400"/>
              <a:t>Maltreatment effects brain development into adolescence and adulthood.</a:t>
            </a:r>
          </a:p>
          <a:p>
            <a:r>
              <a:rPr lang="en-US" sz="2400"/>
              <a:t>Cumulative effects of abuse or neglect throughout lives of adolescents.</a:t>
            </a:r>
          </a:p>
          <a:p>
            <a:r>
              <a:rPr lang="en-US" sz="2400"/>
              <a:t>Increase in impulsivity.</a:t>
            </a:r>
          </a:p>
          <a:p>
            <a:r>
              <a:rPr lang="en-US" sz="2400"/>
              <a:t>Brains focus on survival at the expense of more advanced thinking.</a:t>
            </a:r>
          </a:p>
          <a:p>
            <a:r>
              <a:rPr lang="en-US" sz="2400"/>
              <a:t>Difficulties with tasks that require higher level thinking.</a:t>
            </a:r>
          </a:p>
          <a:p>
            <a:r>
              <a:rPr lang="en-US" sz="2400"/>
              <a:t>Decreased levels of growth in the hippocampus and amygdala.</a:t>
            </a:r>
          </a:p>
        </p:txBody>
      </p:sp>
    </p:spTree>
    <p:extLst>
      <p:ext uri="{BB962C8B-B14F-4D97-AF65-F5344CB8AC3E}">
        <p14:creationId xmlns:p14="http://schemas.microsoft.com/office/powerpoint/2010/main" val="32922520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7">
            <a:extLst>
              <a:ext uri="{FF2B5EF4-FFF2-40B4-BE49-F238E27FC236}">
                <a16:creationId xmlns:a16="http://schemas.microsoft.com/office/drawing/2014/main" xmlns="" id="{F98ED85F-DCEE-4B50-802E-71A6E3E12B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21564" y="320040"/>
            <a:ext cx="11548872" cy="621792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6C5E9E84-5A10-4EE1-9A72-FF63BFF085DB}"/>
              </a:ext>
            </a:extLst>
          </p:cNvPr>
          <p:cNvSpPr>
            <a:spLocks noGrp="1"/>
          </p:cNvSpPr>
          <p:nvPr>
            <p:ph type="title"/>
          </p:nvPr>
        </p:nvSpPr>
        <p:spPr>
          <a:xfrm>
            <a:off x="838200" y="631825"/>
            <a:ext cx="10515600" cy="1325563"/>
          </a:xfrm>
        </p:spPr>
        <p:txBody>
          <a:bodyPr>
            <a:normAutofit/>
          </a:bodyPr>
          <a:lstStyle/>
          <a:p>
            <a:pPr>
              <a:lnSpc>
                <a:spcPct val="90000"/>
              </a:lnSpc>
            </a:pPr>
            <a:r>
              <a:rPr lang="en-US" sz="2800" b="1">
                <a:latin typeface="Arial Black" panose="020B0A04020102020204" pitchFamily="34" charset="0"/>
              </a:rPr>
              <a:t>THE ROLE OF HEALTHY RELATIONAL</a:t>
            </a:r>
            <a:br>
              <a:rPr lang="en-US" sz="2800" b="1">
                <a:latin typeface="Arial Black" panose="020B0A04020102020204" pitchFamily="34" charset="0"/>
              </a:rPr>
            </a:br>
            <a:r>
              <a:rPr lang="en-US" sz="2800" b="1">
                <a:latin typeface="Arial Black" panose="020B0A04020102020204" pitchFamily="34" charset="0"/>
              </a:rPr>
              <a:t>INTERACTIONS IN BUFFERING THE IMPACT</a:t>
            </a:r>
            <a:br>
              <a:rPr lang="en-US" sz="2800" b="1">
                <a:latin typeface="Arial Black" panose="020B0A04020102020204" pitchFamily="34" charset="0"/>
              </a:rPr>
            </a:br>
            <a:r>
              <a:rPr lang="en-US" sz="2800" b="1">
                <a:latin typeface="Arial Black" panose="020B0A04020102020204" pitchFamily="34" charset="0"/>
              </a:rPr>
              <a:t>OF CHILDHOOD TRAUMA</a:t>
            </a:r>
          </a:p>
        </p:txBody>
      </p:sp>
      <p:sp>
        <p:nvSpPr>
          <p:cNvPr id="24" name="Content Placeholder 2">
            <a:extLst>
              <a:ext uri="{FF2B5EF4-FFF2-40B4-BE49-F238E27FC236}">
                <a16:creationId xmlns:a16="http://schemas.microsoft.com/office/drawing/2014/main" xmlns="" id="{F49CF737-3086-4E61-BE5E-E99AB773E240}"/>
              </a:ext>
            </a:extLst>
          </p:cNvPr>
          <p:cNvSpPr>
            <a:spLocks noGrp="1"/>
          </p:cNvSpPr>
          <p:nvPr>
            <p:ph idx="1"/>
          </p:nvPr>
        </p:nvSpPr>
        <p:spPr>
          <a:xfrm>
            <a:off x="838200" y="2057400"/>
            <a:ext cx="10515600" cy="3871762"/>
          </a:xfrm>
        </p:spPr>
        <p:txBody>
          <a:bodyPr>
            <a:normAutofit/>
          </a:bodyPr>
          <a:lstStyle/>
          <a:p>
            <a:pPr>
              <a:lnSpc>
                <a:spcPct val="90000"/>
              </a:lnSpc>
            </a:pPr>
            <a:r>
              <a:rPr lang="en-US" sz="2000"/>
              <a:t>Powerful regulating effects of healthy relational interactions on the individual—mediated by various key neural networks in the brain—are at the core of relationally based protective mechanisms that help us survive and thrive following trauma and loss. </a:t>
            </a:r>
          </a:p>
          <a:p>
            <a:pPr>
              <a:lnSpc>
                <a:spcPct val="90000"/>
              </a:lnSpc>
            </a:pPr>
            <a:r>
              <a:rPr lang="en-US" sz="2000"/>
              <a:t>Individuals who have few positive relational interactions—a child without a healthy family/clan—during or after trauma have a much more difficult time decreasing the trauma-induced activation of the stress response systems. </a:t>
            </a:r>
          </a:p>
          <a:p>
            <a:pPr>
              <a:lnSpc>
                <a:spcPct val="90000"/>
              </a:lnSpc>
            </a:pPr>
            <a:r>
              <a:rPr lang="en-US" sz="2000"/>
              <a:t>The result is an increased probability of developing trauma-related problems. Further, children in a relationally impoverished setting will likely be unable to recover or heal from these effects without a change in the relational milieu. </a:t>
            </a:r>
          </a:p>
          <a:p>
            <a:pPr>
              <a:lnSpc>
                <a:spcPct val="90000"/>
              </a:lnSpc>
            </a:pPr>
            <a:r>
              <a:rPr lang="en-US" sz="2000"/>
              <a:t>Positive relational interactions regulate the brain’s stress response systems and help create positive and healing neuroendocrine and neurophysiological states that promote healing and healthy development both for the normal and the maltreated child.</a:t>
            </a:r>
          </a:p>
        </p:txBody>
      </p:sp>
    </p:spTree>
    <p:extLst>
      <p:ext uri="{BB962C8B-B14F-4D97-AF65-F5344CB8AC3E}">
        <p14:creationId xmlns:p14="http://schemas.microsoft.com/office/powerpoint/2010/main" val="41659839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1E299FC-E424-4C9D-BC54-79FA3C987EDB}"/>
              </a:ext>
            </a:extLst>
          </p:cNvPr>
          <p:cNvSpPr>
            <a:spLocks noGrp="1"/>
          </p:cNvSpPr>
          <p:nvPr>
            <p:ph type="title"/>
          </p:nvPr>
        </p:nvSpPr>
        <p:spPr/>
        <p:txBody>
          <a:bodyPr/>
          <a:lstStyle/>
          <a:p>
            <a:r>
              <a:rPr lang="en-US" dirty="0"/>
              <a:t>DECISION-MAKING</a:t>
            </a:r>
          </a:p>
        </p:txBody>
      </p:sp>
      <p:pic>
        <p:nvPicPr>
          <p:cNvPr id="4" name="Content Placeholder 3">
            <a:extLst>
              <a:ext uri="{FF2B5EF4-FFF2-40B4-BE49-F238E27FC236}">
                <a16:creationId xmlns:a16="http://schemas.microsoft.com/office/drawing/2014/main" xmlns="" id="{16878219-D080-4281-AE36-E566AF0DE8F0}"/>
              </a:ext>
            </a:extLst>
          </p:cNvPr>
          <p:cNvPicPr>
            <a:picLocks noGrp="1" noChangeAspect="1"/>
          </p:cNvPicPr>
          <p:nvPr>
            <p:ph idx="1"/>
          </p:nvPr>
        </p:nvPicPr>
        <p:blipFill>
          <a:blip r:embed="rId2"/>
          <a:stretch>
            <a:fillRect/>
          </a:stretch>
        </p:blipFill>
        <p:spPr>
          <a:xfrm>
            <a:off x="2438400" y="1981200"/>
            <a:ext cx="7315200" cy="4114800"/>
          </a:xfrm>
          <a:prstGeom prst="rect">
            <a:avLst/>
          </a:prstGeom>
        </p:spPr>
      </p:pic>
    </p:spTree>
    <p:extLst>
      <p:ext uri="{BB962C8B-B14F-4D97-AF65-F5344CB8AC3E}">
        <p14:creationId xmlns:p14="http://schemas.microsoft.com/office/powerpoint/2010/main" val="22376056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B36F400F-DF28-43BC-8D8E-4929793B392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21564" y="320040"/>
            <a:ext cx="11548872" cy="6217920"/>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3386488E-7428-46A9-9B72-E178240B488A}"/>
              </a:ext>
            </a:extLst>
          </p:cNvPr>
          <p:cNvSpPr>
            <a:spLocks noGrp="1"/>
          </p:cNvSpPr>
          <p:nvPr>
            <p:ph type="title"/>
          </p:nvPr>
        </p:nvSpPr>
        <p:spPr>
          <a:xfrm>
            <a:off x="838200" y="668377"/>
            <a:ext cx="10515600" cy="1325563"/>
          </a:xfrm>
        </p:spPr>
        <p:txBody>
          <a:bodyPr>
            <a:normAutofit/>
          </a:bodyPr>
          <a:lstStyle/>
          <a:p>
            <a:pPr marL="342900" lvl="0" indent="-342900">
              <a:lnSpc>
                <a:spcPct val="90000"/>
              </a:lnSpc>
              <a:spcBef>
                <a:spcPct val="20000"/>
              </a:spcBef>
            </a:pPr>
            <a:r>
              <a:rPr lang="en-US" sz="2800">
                <a:latin typeface="Arial Black" panose="020B0A04020102020204" pitchFamily="34" charset="0"/>
                <a:ea typeface="+mn-ea"/>
                <a:cs typeface="+mn-cs"/>
              </a:rPr>
              <a:t>SYMPTOMS &amp; TREATMENTS OF CHILDHOOD AND DEVELOPMENTAL DISORDERS</a:t>
            </a:r>
            <a:br>
              <a:rPr lang="en-US" sz="2800">
                <a:latin typeface="Arial Black" panose="020B0A04020102020204" pitchFamily="34" charset="0"/>
                <a:ea typeface="+mn-ea"/>
                <a:cs typeface="+mn-cs"/>
              </a:rPr>
            </a:br>
            <a:endParaRPr lang="en-US" sz="2800">
              <a:latin typeface="Arial Black" panose="020B0A04020102020204" pitchFamily="34" charset="0"/>
            </a:endParaRPr>
          </a:p>
        </p:txBody>
      </p:sp>
      <p:sp>
        <p:nvSpPr>
          <p:cNvPr id="3" name="Content Placeholder 2">
            <a:extLst>
              <a:ext uri="{FF2B5EF4-FFF2-40B4-BE49-F238E27FC236}">
                <a16:creationId xmlns:a16="http://schemas.microsoft.com/office/drawing/2014/main" xmlns="" id="{163977A3-671A-4ECB-9911-0C1466556A70}"/>
              </a:ext>
            </a:extLst>
          </p:cNvPr>
          <p:cNvSpPr>
            <a:spLocks noGrp="1"/>
          </p:cNvSpPr>
          <p:nvPr>
            <p:ph sz="half" idx="1"/>
          </p:nvPr>
        </p:nvSpPr>
        <p:spPr>
          <a:xfrm>
            <a:off x="838200" y="2177456"/>
            <a:ext cx="5097780" cy="3795748"/>
          </a:xfrm>
        </p:spPr>
        <p:txBody>
          <a:bodyPr>
            <a:normAutofit/>
          </a:bodyPr>
          <a:lstStyle/>
          <a:p>
            <a:pPr>
              <a:lnSpc>
                <a:spcPct val="90000"/>
              </a:lnSpc>
              <a:buFont typeface="Arial" panose="020B0604020202020204" pitchFamily="34" charset="0"/>
              <a:buChar char="•"/>
            </a:pPr>
            <a:r>
              <a:rPr lang="en-US" sz="1700" b="1">
                <a:latin typeface="-apple-system"/>
                <a:hlinkClick r:id="rId2" tooltip="Autism Spectrum Disorder Symptoms">
                  <a:extLst>
                    <a:ext uri="{A12FA001-AC4F-418D-AE19-62706E023703}">
                      <ahyp:hlinkClr xmlns:ahyp="http://schemas.microsoft.com/office/drawing/2018/hyperlinkcolor" xmlns="" val="tx"/>
                    </a:ext>
                  </a:extLst>
                </a:hlinkClick>
              </a:rPr>
              <a:t>Autism Spectrum Disorder</a:t>
            </a:r>
            <a:r>
              <a:rPr lang="en-US" sz="1700" b="1">
                <a:latin typeface="-apple-system"/>
              </a:rPr>
              <a:t> (Formerly </a:t>
            </a:r>
            <a:r>
              <a:rPr lang="en-US" sz="1700" b="1">
                <a:latin typeface="-apple-system"/>
                <a:hlinkClick r:id="rId3">
                  <a:extLst>
                    <a:ext uri="{A12FA001-AC4F-418D-AE19-62706E023703}">
                      <ahyp:hlinkClr xmlns:ahyp="http://schemas.microsoft.com/office/drawing/2018/hyperlinkcolor" xmlns="" val="tx"/>
                    </a:ext>
                  </a:extLst>
                </a:hlinkClick>
              </a:rPr>
              <a:t>Asperger’s</a:t>
            </a:r>
            <a:r>
              <a:rPr lang="en-US" sz="1700" b="1">
                <a:latin typeface="-apple-system"/>
              </a:rPr>
              <a:t>, Autistic Disorder, &amp; </a:t>
            </a:r>
            <a:r>
              <a:rPr lang="en-US" sz="1700" b="1">
                <a:latin typeface="-apple-system"/>
                <a:hlinkClick r:id="rId4" tooltip="Retts Disorder Symptoms">
                  <a:extLst>
                    <a:ext uri="{A12FA001-AC4F-418D-AE19-62706E023703}">
                      <ahyp:hlinkClr xmlns:ahyp="http://schemas.microsoft.com/office/drawing/2018/hyperlinkcolor" xmlns="" val="tx"/>
                    </a:ext>
                  </a:extLst>
                </a:hlinkClick>
              </a:rPr>
              <a:t>Rett’s</a:t>
            </a:r>
            <a:r>
              <a:rPr lang="en-US" sz="1700" b="1">
                <a:latin typeface="-apple-system"/>
              </a:rPr>
              <a:t>)</a:t>
            </a:r>
            <a:endParaRPr lang="en-US" sz="1700">
              <a:latin typeface="-apple-system"/>
            </a:endParaRPr>
          </a:p>
          <a:p>
            <a:pPr>
              <a:lnSpc>
                <a:spcPct val="90000"/>
              </a:lnSpc>
              <a:buFont typeface="Arial" panose="020B0604020202020204" pitchFamily="34" charset="0"/>
              <a:buChar char="•"/>
            </a:pPr>
            <a:r>
              <a:rPr lang="en-US" sz="1700" b="1">
                <a:latin typeface="-apple-system"/>
                <a:hlinkClick r:id="rId5">
                  <a:extLst>
                    <a:ext uri="{A12FA001-AC4F-418D-AE19-62706E023703}">
                      <ahyp:hlinkClr xmlns:ahyp="http://schemas.microsoft.com/office/drawing/2018/hyperlinkcolor" xmlns="" val="tx"/>
                    </a:ext>
                  </a:extLst>
                </a:hlinkClick>
              </a:rPr>
              <a:t>Attachment Disorder</a:t>
            </a:r>
            <a:endParaRPr lang="en-US" sz="1700">
              <a:latin typeface="-apple-system"/>
            </a:endParaRPr>
          </a:p>
          <a:p>
            <a:pPr>
              <a:lnSpc>
                <a:spcPct val="90000"/>
              </a:lnSpc>
              <a:buFont typeface="Arial" panose="020B0604020202020204" pitchFamily="34" charset="0"/>
              <a:buChar char="•"/>
            </a:pPr>
            <a:r>
              <a:rPr lang="en-US" sz="1700" b="1">
                <a:latin typeface="-apple-system"/>
                <a:hlinkClick r:id="rId6">
                  <a:extLst>
                    <a:ext uri="{A12FA001-AC4F-418D-AE19-62706E023703}">
                      <ahyp:hlinkClr xmlns:ahyp="http://schemas.microsoft.com/office/drawing/2018/hyperlinkcolor" xmlns="" val="tx"/>
                    </a:ext>
                  </a:extLst>
                </a:hlinkClick>
              </a:rPr>
              <a:t>Attention Deficit/Hyperactivity Disorder</a:t>
            </a:r>
            <a:r>
              <a:rPr lang="en-US" sz="1700">
                <a:latin typeface="-apple-system"/>
              </a:rPr>
              <a:t> (ADHD/ADD)</a:t>
            </a:r>
          </a:p>
          <a:p>
            <a:pPr>
              <a:lnSpc>
                <a:spcPct val="90000"/>
              </a:lnSpc>
              <a:buFont typeface="Arial" panose="020B0604020202020204" pitchFamily="34" charset="0"/>
              <a:buChar char="•"/>
            </a:pPr>
            <a:r>
              <a:rPr lang="en-US" sz="1700" b="1">
                <a:latin typeface="-apple-system"/>
                <a:hlinkClick r:id="rId7">
                  <a:extLst>
                    <a:ext uri="{A12FA001-AC4F-418D-AE19-62706E023703}">
                      <ahyp:hlinkClr xmlns:ahyp="http://schemas.microsoft.com/office/drawing/2018/hyperlinkcolor" xmlns="" val="tx"/>
                    </a:ext>
                  </a:extLst>
                </a:hlinkClick>
              </a:rPr>
              <a:t>Autism</a:t>
            </a:r>
            <a:endParaRPr lang="en-US" sz="1700">
              <a:latin typeface="-apple-system"/>
            </a:endParaRPr>
          </a:p>
          <a:p>
            <a:pPr>
              <a:lnSpc>
                <a:spcPct val="90000"/>
              </a:lnSpc>
              <a:buFont typeface="Arial" panose="020B0604020202020204" pitchFamily="34" charset="0"/>
              <a:buChar char="•"/>
            </a:pPr>
            <a:r>
              <a:rPr lang="en-US" sz="1700" b="1">
                <a:latin typeface="-apple-system"/>
                <a:hlinkClick r:id="rId8">
                  <a:extLst>
                    <a:ext uri="{A12FA001-AC4F-418D-AE19-62706E023703}">
                      <ahyp:hlinkClr xmlns:ahyp="http://schemas.microsoft.com/office/drawing/2018/hyperlinkcolor" xmlns="" val="tx"/>
                    </a:ext>
                  </a:extLst>
                </a:hlinkClick>
              </a:rPr>
              <a:t>Conduct Disorder</a:t>
            </a:r>
            <a:endParaRPr lang="en-US" sz="1700">
              <a:latin typeface="-apple-system"/>
            </a:endParaRPr>
          </a:p>
          <a:p>
            <a:pPr>
              <a:lnSpc>
                <a:spcPct val="90000"/>
              </a:lnSpc>
              <a:buFont typeface="Arial" panose="020B0604020202020204" pitchFamily="34" charset="0"/>
              <a:buChar char="•"/>
            </a:pPr>
            <a:r>
              <a:rPr lang="en-US" sz="1700" b="1">
                <a:latin typeface="-apple-system"/>
                <a:hlinkClick r:id="rId9">
                  <a:extLst>
                    <a:ext uri="{A12FA001-AC4F-418D-AE19-62706E023703}">
                      <ahyp:hlinkClr xmlns:ahyp="http://schemas.microsoft.com/office/drawing/2018/hyperlinkcolor" xmlns="" val="tx"/>
                    </a:ext>
                  </a:extLst>
                </a:hlinkClick>
              </a:rPr>
              <a:t>Disorder of Written Expression</a:t>
            </a:r>
            <a:endParaRPr lang="en-US" sz="1700">
              <a:latin typeface="-apple-system"/>
            </a:endParaRPr>
          </a:p>
          <a:p>
            <a:pPr>
              <a:lnSpc>
                <a:spcPct val="90000"/>
              </a:lnSpc>
              <a:buFont typeface="Arial" panose="020B0604020202020204" pitchFamily="34" charset="0"/>
              <a:buChar char="•"/>
            </a:pPr>
            <a:r>
              <a:rPr lang="en-US" sz="1700" b="1">
                <a:latin typeface="-apple-system"/>
                <a:hlinkClick r:id="rId10">
                  <a:extLst>
                    <a:ext uri="{A12FA001-AC4F-418D-AE19-62706E023703}">
                      <ahyp:hlinkClr xmlns:ahyp="http://schemas.microsoft.com/office/drawing/2018/hyperlinkcolor" xmlns="" val="tx"/>
                    </a:ext>
                  </a:extLst>
                </a:hlinkClick>
              </a:rPr>
              <a:t>Disruptive Mood Dysregulation Disorder</a:t>
            </a:r>
            <a:endParaRPr lang="en-US" sz="1700">
              <a:latin typeface="-apple-system"/>
            </a:endParaRPr>
          </a:p>
          <a:p>
            <a:pPr>
              <a:lnSpc>
                <a:spcPct val="90000"/>
              </a:lnSpc>
              <a:buFont typeface="Arial" panose="020B0604020202020204" pitchFamily="34" charset="0"/>
              <a:buChar char="•"/>
            </a:pPr>
            <a:r>
              <a:rPr lang="en-US" sz="1700" b="1">
                <a:latin typeface="-apple-system"/>
                <a:hlinkClick r:id="rId11">
                  <a:extLst>
                    <a:ext uri="{A12FA001-AC4F-418D-AE19-62706E023703}">
                      <ahyp:hlinkClr xmlns:ahyp="http://schemas.microsoft.com/office/drawing/2018/hyperlinkcolor" xmlns="" val="tx"/>
                    </a:ext>
                  </a:extLst>
                </a:hlinkClick>
              </a:rPr>
              <a:t>Encopresis</a:t>
            </a:r>
            <a:endParaRPr lang="en-US" sz="1700">
              <a:latin typeface="-apple-system"/>
            </a:endParaRPr>
          </a:p>
          <a:p>
            <a:pPr>
              <a:lnSpc>
                <a:spcPct val="90000"/>
              </a:lnSpc>
              <a:buFont typeface="Arial" panose="020B0604020202020204" pitchFamily="34" charset="0"/>
              <a:buChar char="•"/>
            </a:pPr>
            <a:r>
              <a:rPr lang="en-US" sz="1700" b="1">
                <a:latin typeface="-apple-system"/>
                <a:hlinkClick r:id="rId12">
                  <a:extLst>
                    <a:ext uri="{A12FA001-AC4F-418D-AE19-62706E023703}">
                      <ahyp:hlinkClr xmlns:ahyp="http://schemas.microsoft.com/office/drawing/2018/hyperlinkcolor" xmlns="" val="tx"/>
                    </a:ext>
                  </a:extLst>
                </a:hlinkClick>
              </a:rPr>
              <a:t>Enuresis</a:t>
            </a:r>
            <a:endParaRPr lang="en-US" sz="1700">
              <a:latin typeface="-apple-system"/>
            </a:endParaRPr>
          </a:p>
          <a:p>
            <a:pPr>
              <a:lnSpc>
                <a:spcPct val="90000"/>
              </a:lnSpc>
              <a:buFont typeface="Arial" panose="020B0604020202020204" pitchFamily="34" charset="0"/>
              <a:buChar char="•"/>
            </a:pPr>
            <a:r>
              <a:rPr lang="en-US" sz="1700" b="1">
                <a:latin typeface="-apple-system"/>
                <a:hlinkClick r:id="rId13">
                  <a:extLst>
                    <a:ext uri="{A12FA001-AC4F-418D-AE19-62706E023703}">
                      <ahyp:hlinkClr xmlns:ahyp="http://schemas.microsoft.com/office/drawing/2018/hyperlinkcolor" xmlns="" val="tx"/>
                    </a:ext>
                  </a:extLst>
                </a:hlinkClick>
              </a:rPr>
              <a:t>Expressive Language Disorder</a:t>
            </a:r>
            <a:endParaRPr lang="en-US" sz="1700">
              <a:latin typeface="-apple-system"/>
            </a:endParaRPr>
          </a:p>
          <a:p>
            <a:pPr>
              <a:lnSpc>
                <a:spcPct val="90000"/>
              </a:lnSpc>
            </a:pPr>
            <a:endParaRPr lang="en-US" sz="1700"/>
          </a:p>
        </p:txBody>
      </p:sp>
      <p:sp>
        <p:nvSpPr>
          <p:cNvPr id="4" name="Content Placeholder 3">
            <a:extLst>
              <a:ext uri="{FF2B5EF4-FFF2-40B4-BE49-F238E27FC236}">
                <a16:creationId xmlns:a16="http://schemas.microsoft.com/office/drawing/2014/main" xmlns="" id="{1785C4C6-E647-494E-9F2B-19C7F381468C}"/>
              </a:ext>
            </a:extLst>
          </p:cNvPr>
          <p:cNvSpPr>
            <a:spLocks noGrp="1"/>
          </p:cNvSpPr>
          <p:nvPr>
            <p:ph sz="half" idx="2"/>
          </p:nvPr>
        </p:nvSpPr>
        <p:spPr>
          <a:xfrm>
            <a:off x="6256020" y="2177456"/>
            <a:ext cx="5097780" cy="3795748"/>
          </a:xfrm>
        </p:spPr>
        <p:txBody>
          <a:bodyPr>
            <a:normAutofit/>
          </a:bodyPr>
          <a:lstStyle/>
          <a:p>
            <a:pPr lvl="0">
              <a:lnSpc>
                <a:spcPct val="90000"/>
              </a:lnSpc>
              <a:buFont typeface="Arial" panose="020B0604020202020204" pitchFamily="34" charset="0"/>
              <a:buChar char="•"/>
            </a:pPr>
            <a:r>
              <a:rPr lang="en-US" sz="1700" b="1">
                <a:latin typeface="-apple-system"/>
                <a:hlinkClick r:id="rId14">
                  <a:extLst>
                    <a:ext uri="{A12FA001-AC4F-418D-AE19-62706E023703}">
                      <ahyp:hlinkClr xmlns:ahyp="http://schemas.microsoft.com/office/drawing/2018/hyperlinkcolor" xmlns="" val="tx"/>
                    </a:ext>
                  </a:extLst>
                </a:hlinkClick>
              </a:rPr>
              <a:t>Mathematics Disorder</a:t>
            </a:r>
            <a:endParaRPr lang="en-US" sz="1700">
              <a:latin typeface="-apple-system"/>
            </a:endParaRPr>
          </a:p>
          <a:p>
            <a:pPr lvl="0">
              <a:lnSpc>
                <a:spcPct val="90000"/>
              </a:lnSpc>
              <a:buFont typeface="Arial" panose="020B0604020202020204" pitchFamily="34" charset="0"/>
              <a:buChar char="•"/>
            </a:pPr>
            <a:r>
              <a:rPr lang="en-US" sz="1700" b="1">
                <a:latin typeface="-apple-system"/>
              </a:rPr>
              <a:t>Mental Retardation, see </a:t>
            </a:r>
            <a:r>
              <a:rPr lang="en-US" sz="1700" b="1">
                <a:latin typeface="-apple-system"/>
                <a:hlinkClick r:id="rId15" tooltip="Mental Retardation Symptoms">
                  <a:extLst>
                    <a:ext uri="{A12FA001-AC4F-418D-AE19-62706E023703}">
                      <ahyp:hlinkClr xmlns:ahyp="http://schemas.microsoft.com/office/drawing/2018/hyperlinkcolor" xmlns="" val="tx"/>
                    </a:ext>
                  </a:extLst>
                </a:hlinkClick>
              </a:rPr>
              <a:t>Intellectual Disability</a:t>
            </a:r>
            <a:endParaRPr lang="en-US" sz="1700">
              <a:latin typeface="-apple-system"/>
            </a:endParaRPr>
          </a:p>
          <a:p>
            <a:pPr lvl="0">
              <a:lnSpc>
                <a:spcPct val="90000"/>
              </a:lnSpc>
              <a:buFont typeface="Arial" panose="020B0604020202020204" pitchFamily="34" charset="0"/>
              <a:buChar char="•"/>
            </a:pPr>
            <a:r>
              <a:rPr lang="en-US" sz="1700" b="1">
                <a:latin typeface="-apple-system"/>
                <a:hlinkClick r:id="rId16">
                  <a:extLst>
                    <a:ext uri="{A12FA001-AC4F-418D-AE19-62706E023703}">
                      <ahyp:hlinkClr xmlns:ahyp="http://schemas.microsoft.com/office/drawing/2018/hyperlinkcolor" xmlns="" val="tx"/>
                    </a:ext>
                  </a:extLst>
                </a:hlinkClick>
              </a:rPr>
              <a:t>Oppositional Defiant Disorder</a:t>
            </a:r>
            <a:endParaRPr lang="en-US" sz="1700">
              <a:latin typeface="-apple-system"/>
            </a:endParaRPr>
          </a:p>
          <a:p>
            <a:pPr lvl="0">
              <a:lnSpc>
                <a:spcPct val="90000"/>
              </a:lnSpc>
              <a:buFont typeface="Arial" panose="020B0604020202020204" pitchFamily="34" charset="0"/>
              <a:buChar char="•"/>
            </a:pPr>
            <a:r>
              <a:rPr lang="en-US" sz="1700" b="1">
                <a:latin typeface="-apple-system"/>
                <a:hlinkClick r:id="rId17">
                  <a:extLst>
                    <a:ext uri="{A12FA001-AC4F-418D-AE19-62706E023703}">
                      <ahyp:hlinkClr xmlns:ahyp="http://schemas.microsoft.com/office/drawing/2018/hyperlinkcolor" xmlns="" val="tx"/>
                    </a:ext>
                  </a:extLst>
                </a:hlinkClick>
              </a:rPr>
              <a:t>Reading Disorder</a:t>
            </a:r>
            <a:endParaRPr lang="en-US" sz="1700">
              <a:latin typeface="-apple-system"/>
            </a:endParaRPr>
          </a:p>
          <a:p>
            <a:pPr lvl="0">
              <a:lnSpc>
                <a:spcPct val="90000"/>
              </a:lnSpc>
              <a:buFont typeface="Arial" panose="020B0604020202020204" pitchFamily="34" charset="0"/>
              <a:buChar char="•"/>
            </a:pPr>
            <a:r>
              <a:rPr lang="en-US" sz="1700" b="1">
                <a:latin typeface="-apple-system"/>
                <a:hlinkClick r:id="rId18">
                  <a:extLst>
                    <a:ext uri="{A12FA001-AC4F-418D-AE19-62706E023703}">
                      <ahyp:hlinkClr xmlns:ahyp="http://schemas.microsoft.com/office/drawing/2018/hyperlinkcolor" xmlns="" val="tx"/>
                    </a:ext>
                  </a:extLst>
                </a:hlinkClick>
              </a:rPr>
              <a:t>Rumination Disorder</a:t>
            </a:r>
            <a:endParaRPr lang="en-US" sz="1700">
              <a:latin typeface="-apple-system"/>
            </a:endParaRPr>
          </a:p>
          <a:p>
            <a:pPr lvl="0">
              <a:lnSpc>
                <a:spcPct val="90000"/>
              </a:lnSpc>
              <a:buFont typeface="Arial" panose="020B0604020202020204" pitchFamily="34" charset="0"/>
              <a:buChar char="•"/>
            </a:pPr>
            <a:r>
              <a:rPr lang="en-US" sz="1700" b="1">
                <a:latin typeface="-apple-system"/>
                <a:hlinkClick r:id="rId19">
                  <a:extLst>
                    <a:ext uri="{A12FA001-AC4F-418D-AE19-62706E023703}">
                      <ahyp:hlinkClr xmlns:ahyp="http://schemas.microsoft.com/office/drawing/2018/hyperlinkcolor" xmlns="" val="tx"/>
                    </a:ext>
                  </a:extLst>
                </a:hlinkClick>
              </a:rPr>
              <a:t>Selective Mutism</a:t>
            </a:r>
            <a:endParaRPr lang="en-US" sz="1700">
              <a:latin typeface="-apple-system"/>
            </a:endParaRPr>
          </a:p>
          <a:p>
            <a:pPr lvl="0">
              <a:lnSpc>
                <a:spcPct val="90000"/>
              </a:lnSpc>
              <a:buFont typeface="Arial" panose="020B0604020202020204" pitchFamily="34" charset="0"/>
              <a:buChar char="•"/>
            </a:pPr>
            <a:r>
              <a:rPr lang="en-US" sz="1700" b="1">
                <a:latin typeface="-apple-system"/>
                <a:hlinkClick r:id="rId20">
                  <a:extLst>
                    <a:ext uri="{A12FA001-AC4F-418D-AE19-62706E023703}">
                      <ahyp:hlinkClr xmlns:ahyp="http://schemas.microsoft.com/office/drawing/2018/hyperlinkcolor" xmlns="" val="tx"/>
                    </a:ext>
                  </a:extLst>
                </a:hlinkClick>
              </a:rPr>
              <a:t>Separation Anxiety Disorder</a:t>
            </a:r>
            <a:endParaRPr lang="en-US" sz="1700">
              <a:latin typeface="-apple-system"/>
            </a:endParaRPr>
          </a:p>
          <a:p>
            <a:pPr lvl="0">
              <a:lnSpc>
                <a:spcPct val="90000"/>
              </a:lnSpc>
              <a:buFont typeface="Arial" panose="020B0604020202020204" pitchFamily="34" charset="0"/>
              <a:buChar char="•"/>
            </a:pPr>
            <a:r>
              <a:rPr lang="en-US" sz="1700" b="1">
                <a:latin typeface="-apple-system"/>
                <a:hlinkClick r:id="rId21">
                  <a:extLst>
                    <a:ext uri="{A12FA001-AC4F-418D-AE19-62706E023703}">
                      <ahyp:hlinkClr xmlns:ahyp="http://schemas.microsoft.com/office/drawing/2018/hyperlinkcolor" xmlns="" val="tx"/>
                    </a:ext>
                  </a:extLst>
                </a:hlinkClick>
              </a:rPr>
              <a:t>Social (Pragmatic) Communication Disorder</a:t>
            </a:r>
            <a:endParaRPr lang="en-US" sz="1700">
              <a:latin typeface="-apple-system"/>
            </a:endParaRPr>
          </a:p>
          <a:p>
            <a:pPr lvl="0">
              <a:lnSpc>
                <a:spcPct val="90000"/>
              </a:lnSpc>
              <a:buFont typeface="Arial" panose="020B0604020202020204" pitchFamily="34" charset="0"/>
              <a:buChar char="•"/>
            </a:pPr>
            <a:r>
              <a:rPr lang="en-US" sz="1700" b="1">
                <a:latin typeface="-apple-system"/>
                <a:hlinkClick r:id="rId22">
                  <a:extLst>
                    <a:ext uri="{A12FA001-AC4F-418D-AE19-62706E023703}">
                      <ahyp:hlinkClr xmlns:ahyp="http://schemas.microsoft.com/office/drawing/2018/hyperlinkcolor" xmlns="" val="tx"/>
                    </a:ext>
                  </a:extLst>
                </a:hlinkClick>
              </a:rPr>
              <a:t>Stereotypic Movement Disorder</a:t>
            </a:r>
            <a:endParaRPr lang="en-US" sz="1700">
              <a:latin typeface="-apple-system"/>
            </a:endParaRPr>
          </a:p>
          <a:p>
            <a:pPr lvl="0">
              <a:lnSpc>
                <a:spcPct val="90000"/>
              </a:lnSpc>
              <a:buFont typeface="Arial" panose="020B0604020202020204" pitchFamily="34" charset="0"/>
              <a:buChar char="•"/>
            </a:pPr>
            <a:r>
              <a:rPr lang="en-US" sz="1700" b="1">
                <a:latin typeface="-apple-system"/>
                <a:hlinkClick r:id="rId23">
                  <a:extLst>
                    <a:ext uri="{A12FA001-AC4F-418D-AE19-62706E023703}">
                      <ahyp:hlinkClr xmlns:ahyp="http://schemas.microsoft.com/office/drawing/2018/hyperlinkcolor" xmlns="" val="tx"/>
                    </a:ext>
                  </a:extLst>
                </a:hlinkClick>
              </a:rPr>
              <a:t>Stuttering</a:t>
            </a:r>
            <a:endParaRPr lang="en-US" sz="1700">
              <a:latin typeface="-apple-system"/>
            </a:endParaRPr>
          </a:p>
          <a:p>
            <a:pPr lvl="0">
              <a:lnSpc>
                <a:spcPct val="90000"/>
              </a:lnSpc>
              <a:buFont typeface="Arial" panose="020B0604020202020204" pitchFamily="34" charset="0"/>
              <a:buChar char="•"/>
            </a:pPr>
            <a:r>
              <a:rPr lang="en-US" sz="1700" b="1">
                <a:latin typeface="-apple-system"/>
                <a:hlinkClick r:id="rId24">
                  <a:extLst>
                    <a:ext uri="{A12FA001-AC4F-418D-AE19-62706E023703}">
                      <ahyp:hlinkClr xmlns:ahyp="http://schemas.microsoft.com/office/drawing/2018/hyperlinkcolor" xmlns="" val="tx"/>
                    </a:ext>
                  </a:extLst>
                </a:hlinkClick>
              </a:rPr>
              <a:t>Tourette’s Disorder</a:t>
            </a:r>
            <a:endParaRPr lang="en-US" sz="1700">
              <a:latin typeface="-apple-system"/>
            </a:endParaRPr>
          </a:p>
          <a:p>
            <a:pPr lvl="0">
              <a:lnSpc>
                <a:spcPct val="90000"/>
              </a:lnSpc>
              <a:buFont typeface="Arial" panose="020B0604020202020204" pitchFamily="34" charset="0"/>
              <a:buChar char="•"/>
            </a:pPr>
            <a:r>
              <a:rPr lang="en-US" sz="1700" b="1">
                <a:latin typeface="-apple-system"/>
                <a:hlinkClick r:id="rId25">
                  <a:extLst>
                    <a:ext uri="{A12FA001-AC4F-418D-AE19-62706E023703}">
                      <ahyp:hlinkClr xmlns:ahyp="http://schemas.microsoft.com/office/drawing/2018/hyperlinkcolor" xmlns="" val="tx"/>
                    </a:ext>
                  </a:extLst>
                </a:hlinkClick>
              </a:rPr>
              <a:t>Transient Tic Disorder</a:t>
            </a:r>
            <a:endParaRPr lang="en-US" sz="1700">
              <a:latin typeface="-apple-system"/>
            </a:endParaRPr>
          </a:p>
          <a:p>
            <a:pPr>
              <a:lnSpc>
                <a:spcPct val="90000"/>
              </a:lnSpc>
            </a:pPr>
            <a:endParaRPr lang="en-US" sz="1700"/>
          </a:p>
        </p:txBody>
      </p:sp>
    </p:spTree>
    <p:extLst>
      <p:ext uri="{BB962C8B-B14F-4D97-AF65-F5344CB8AC3E}">
        <p14:creationId xmlns:p14="http://schemas.microsoft.com/office/powerpoint/2010/main" val="14182906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8D70B121-56F4-4848-B38B-182089D909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963877"/>
            <a:ext cx="3494362" cy="4930246"/>
          </a:xfrm>
        </p:spPr>
        <p:txBody>
          <a:bodyPr>
            <a:normAutofit/>
          </a:bodyPr>
          <a:lstStyle/>
          <a:p>
            <a:pPr algn="r"/>
            <a:r>
              <a:rPr lang="en-US" b="1">
                <a:solidFill>
                  <a:schemeClr val="accent1"/>
                </a:solidFill>
              </a:rPr>
              <a:t>What is a Mental Disorder</a:t>
            </a:r>
          </a:p>
        </p:txBody>
      </p:sp>
      <p:cxnSp>
        <p:nvCxnSpPr>
          <p:cNvPr id="13" name="Straight Connector 12">
            <a:extLst>
              <a:ext uri="{FF2B5EF4-FFF2-40B4-BE49-F238E27FC236}">
                <a16:creationId xmlns:a16="http://schemas.microsoft.com/office/drawing/2014/main" xmlns="" id="{2D72A2C9-F3CA-4216-8BAD-FA4C970C3C4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976031" y="963877"/>
            <a:ext cx="6377769" cy="4930246"/>
          </a:xfrm>
        </p:spPr>
        <p:txBody>
          <a:bodyPr anchor="ctr">
            <a:normAutofit/>
          </a:bodyPr>
          <a:lstStyle/>
          <a:p>
            <a:r>
              <a:rPr lang="en-US" sz="2400"/>
              <a:t>“A mental disorder is a syndrome characterized by clinically significant disturbance in an individual’s cognition, emotion regulation, or behavior that reflects a dysfunction in the psychological, biological, or developmental processes underlying mental functioning.” </a:t>
            </a:r>
          </a:p>
          <a:p>
            <a:endParaRPr lang="en-US" sz="2400"/>
          </a:p>
          <a:p>
            <a:r>
              <a:rPr lang="en-US" sz="2400"/>
              <a:t>Reference: http://dsm.psychiatryonline.org/content.aspx?bookid=556&amp;sectionid=41101753</a:t>
            </a:r>
          </a:p>
        </p:txBody>
      </p:sp>
      <p:sp>
        <p:nvSpPr>
          <p:cNvPr id="5" name="Date Placeholder 4"/>
          <p:cNvSpPr>
            <a:spLocks noGrp="1"/>
          </p:cNvSpPr>
          <p:nvPr>
            <p:ph type="dt" sz="half" idx="10"/>
          </p:nvPr>
        </p:nvSpPr>
        <p:spPr>
          <a:xfrm>
            <a:off x="838200" y="6033479"/>
            <a:ext cx="2743200" cy="365125"/>
          </a:xfrm>
        </p:spPr>
        <p:txBody>
          <a:bodyPr>
            <a:normAutofit/>
          </a:bodyPr>
          <a:lstStyle/>
          <a:p>
            <a:pPr>
              <a:spcAft>
                <a:spcPts val="600"/>
              </a:spcAft>
            </a:pPr>
            <a:r>
              <a:rPr lang="en-US" sz="1050">
                <a:solidFill>
                  <a:schemeClr val="tx1">
                    <a:alpha val="80000"/>
                  </a:schemeClr>
                </a:solidFill>
                <a:latin typeface="Calibri"/>
              </a:rPr>
              <a:t>1/30/14</a:t>
            </a:r>
          </a:p>
        </p:txBody>
      </p:sp>
      <p:sp>
        <p:nvSpPr>
          <p:cNvPr id="6" name="Slide Number Placeholder 5"/>
          <p:cNvSpPr>
            <a:spLocks noGrp="1"/>
          </p:cNvSpPr>
          <p:nvPr>
            <p:ph type="sldNum" sz="quarter" idx="12"/>
          </p:nvPr>
        </p:nvSpPr>
        <p:spPr>
          <a:xfrm>
            <a:off x="10571516" y="6033479"/>
            <a:ext cx="782283" cy="365125"/>
          </a:xfrm>
        </p:spPr>
        <p:txBody>
          <a:bodyPr>
            <a:normAutofit/>
          </a:bodyPr>
          <a:lstStyle/>
          <a:p>
            <a:pPr>
              <a:spcAft>
                <a:spcPts val="600"/>
              </a:spcAft>
            </a:pPr>
            <a:fld id="{77317351-D5DF-4C3F-AD95-8E75CD21F2FC}" type="slidenum">
              <a:rPr lang="en-US" sz="1050">
                <a:solidFill>
                  <a:schemeClr val="tx1">
                    <a:alpha val="80000"/>
                  </a:schemeClr>
                </a:solidFill>
                <a:latin typeface="Calibri"/>
              </a:rPr>
              <a:pPr>
                <a:spcAft>
                  <a:spcPts val="600"/>
                </a:spcAft>
              </a:pPr>
              <a:t>46</a:t>
            </a:fld>
            <a:endParaRPr lang="en-US" sz="1050">
              <a:solidFill>
                <a:schemeClr val="tx1">
                  <a:alpha val="80000"/>
                </a:schemeClr>
              </a:solidFill>
              <a:latin typeface="Calibri"/>
            </a:endParaRPr>
          </a:p>
        </p:txBody>
      </p:sp>
    </p:spTree>
    <p:custDataLst>
      <p:tags r:id="rId1"/>
    </p:custDataLst>
    <p:extLst>
      <p:ext uri="{BB962C8B-B14F-4D97-AF65-F5344CB8AC3E}">
        <p14:creationId xmlns:p14="http://schemas.microsoft.com/office/powerpoint/2010/main" val="300230458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xmlns="" id="{3B854194-185D-494D-905C-7C7CB2E30F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xmlns="" id="{B4F5FA0D-0104-4987-8241-EFF7C85B88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xmlns="" id="{2897127E-6CEF-446C-BE87-93B7C46E49D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40079" y="2053641"/>
            <a:ext cx="3669161" cy="2760098"/>
          </a:xfrm>
        </p:spPr>
        <p:txBody>
          <a:bodyPr>
            <a:normAutofit/>
          </a:bodyPr>
          <a:lstStyle/>
          <a:p>
            <a:r>
              <a:rPr lang="en-US" b="1">
                <a:solidFill>
                  <a:srgbClr val="FFFFFF"/>
                </a:solidFill>
              </a:rPr>
              <a:t>Significant Distress</a:t>
            </a:r>
          </a:p>
        </p:txBody>
      </p:sp>
      <p:sp>
        <p:nvSpPr>
          <p:cNvPr id="5" name="Date Placeholder 4"/>
          <p:cNvSpPr>
            <a:spLocks noGrp="1"/>
          </p:cNvSpPr>
          <p:nvPr>
            <p:ph type="dt" sz="half" idx="10"/>
          </p:nvPr>
        </p:nvSpPr>
        <p:spPr>
          <a:xfrm>
            <a:off x="7717864" y="341916"/>
            <a:ext cx="3108065" cy="314067"/>
          </a:xfrm>
        </p:spPr>
        <p:txBody>
          <a:bodyPr>
            <a:normAutofit/>
          </a:bodyPr>
          <a:lstStyle/>
          <a:p>
            <a:pPr algn="r">
              <a:spcAft>
                <a:spcPts val="600"/>
              </a:spcAft>
            </a:pPr>
            <a:r>
              <a:rPr lang="en-US" sz="1000">
                <a:solidFill>
                  <a:srgbClr val="898989"/>
                </a:solidFill>
                <a:latin typeface="Calibri"/>
              </a:rPr>
              <a:t>1/30/14</a:t>
            </a:r>
          </a:p>
        </p:txBody>
      </p:sp>
      <p:sp>
        <p:nvSpPr>
          <p:cNvPr id="3" name="Content Placeholder 2"/>
          <p:cNvSpPr>
            <a:spLocks noGrp="1"/>
          </p:cNvSpPr>
          <p:nvPr>
            <p:ph idx="1"/>
          </p:nvPr>
        </p:nvSpPr>
        <p:spPr>
          <a:xfrm>
            <a:off x="6090574" y="801866"/>
            <a:ext cx="5306084" cy="5230634"/>
          </a:xfrm>
        </p:spPr>
        <p:txBody>
          <a:bodyPr anchor="ctr">
            <a:normAutofit/>
          </a:bodyPr>
          <a:lstStyle/>
          <a:p>
            <a:r>
              <a:rPr lang="en-US" sz="2400" dirty="0">
                <a:solidFill>
                  <a:srgbClr val="000000"/>
                </a:solidFill>
              </a:rPr>
              <a:t>“Mental disorders are usually associated with significant distress or disability in social, occupational, or other important activities. An expectable or culturally approved response to a common stressor or loss, such as the death of a loved one, is not a mental disorder.” </a:t>
            </a:r>
          </a:p>
          <a:p>
            <a:endParaRPr lang="en-US" sz="2400" dirty="0">
              <a:solidFill>
                <a:srgbClr val="000000"/>
              </a:solidFill>
            </a:endParaRPr>
          </a:p>
          <a:p>
            <a:pPr marL="0" indent="0">
              <a:buNone/>
            </a:pPr>
            <a:r>
              <a:rPr lang="en-US" sz="1200" dirty="0">
                <a:solidFill>
                  <a:srgbClr val="000000"/>
                </a:solidFill>
              </a:rPr>
              <a:t>Reference: http://dsm.psychiatryonline.org/content.aspx?bookid=556&amp;sectionid=41101753</a:t>
            </a:r>
          </a:p>
          <a:p>
            <a:endParaRPr lang="en-US" sz="1200" dirty="0">
              <a:solidFill>
                <a:srgbClr val="000000"/>
              </a:solidFill>
            </a:endParaRPr>
          </a:p>
          <a:p>
            <a:endParaRPr lang="en-US" sz="2400" dirty="0">
              <a:solidFill>
                <a:srgbClr val="000000"/>
              </a:solidFill>
            </a:endParaRPr>
          </a:p>
        </p:txBody>
      </p:sp>
      <p:sp>
        <p:nvSpPr>
          <p:cNvPr id="6" name="Slide Number Placeholder 5"/>
          <p:cNvSpPr>
            <a:spLocks noGrp="1"/>
          </p:cNvSpPr>
          <p:nvPr>
            <p:ph type="sldNum" sz="quarter" idx="12"/>
          </p:nvPr>
        </p:nvSpPr>
        <p:spPr>
          <a:xfrm>
            <a:off x="10825930" y="6223702"/>
            <a:ext cx="570728" cy="314067"/>
          </a:xfrm>
        </p:spPr>
        <p:txBody>
          <a:bodyPr>
            <a:normAutofit/>
          </a:bodyPr>
          <a:lstStyle/>
          <a:p>
            <a:pPr>
              <a:spcAft>
                <a:spcPts val="600"/>
              </a:spcAft>
            </a:pPr>
            <a:fld id="{77317351-D5DF-4C3F-AD95-8E75CD21F2FC}" type="slidenum">
              <a:rPr lang="en-US" sz="1000">
                <a:solidFill>
                  <a:srgbClr val="898989"/>
                </a:solidFill>
                <a:latin typeface="Calibri"/>
              </a:rPr>
              <a:pPr>
                <a:spcAft>
                  <a:spcPts val="600"/>
                </a:spcAft>
              </a:pPr>
              <a:t>47</a:t>
            </a:fld>
            <a:endParaRPr lang="en-US" sz="1000">
              <a:solidFill>
                <a:srgbClr val="898989"/>
              </a:solidFill>
              <a:latin typeface="Calibri"/>
            </a:endParaRPr>
          </a:p>
        </p:txBody>
      </p:sp>
    </p:spTree>
    <p:custDataLst>
      <p:tags r:id="rId1"/>
    </p:custDataLst>
    <p:extLst>
      <p:ext uri="{BB962C8B-B14F-4D97-AF65-F5344CB8AC3E}">
        <p14:creationId xmlns:p14="http://schemas.microsoft.com/office/powerpoint/2010/main" val="423664984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xmlns="" id="{15911E3A-C35B-4EF7-A355-B84E9A14AF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3" name="Group 12">
            <a:extLst>
              <a:ext uri="{FF2B5EF4-FFF2-40B4-BE49-F238E27FC236}">
                <a16:creationId xmlns:a16="http://schemas.microsoft.com/office/drawing/2014/main" xmlns="" id="{E21ADB3D-AD65-44B4-847D-5E90E90A5D16}"/>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417513" y="0"/>
            <a:ext cx="12584114" cy="6853238"/>
            <a:chOff x="-417513" y="0"/>
            <a:chExt cx="12584114" cy="6853238"/>
          </a:xfrm>
        </p:grpSpPr>
        <p:sp>
          <p:nvSpPr>
            <p:cNvPr id="14" name="Freeform 5">
              <a:extLst>
                <a:ext uri="{FF2B5EF4-FFF2-40B4-BE49-F238E27FC236}">
                  <a16:creationId xmlns:a16="http://schemas.microsoft.com/office/drawing/2014/main" xmlns="" id="{CF580C70-814C-4845-B645-919BFFBD16B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 name="Freeform 6">
              <a:extLst>
                <a:ext uri="{FF2B5EF4-FFF2-40B4-BE49-F238E27FC236}">
                  <a16:creationId xmlns:a16="http://schemas.microsoft.com/office/drawing/2014/main" xmlns="" id="{34D7BF57-4CAA-45B2-9EF0-0AA1FCF70B1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 name="Freeform 7">
              <a:extLst>
                <a:ext uri="{FF2B5EF4-FFF2-40B4-BE49-F238E27FC236}">
                  <a16:creationId xmlns:a16="http://schemas.microsoft.com/office/drawing/2014/main" xmlns="" id="{7886F306-C03A-40C6-8FD5-DCE3D4595D6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 name="Freeform 8">
              <a:extLst>
                <a:ext uri="{FF2B5EF4-FFF2-40B4-BE49-F238E27FC236}">
                  <a16:creationId xmlns:a16="http://schemas.microsoft.com/office/drawing/2014/main" xmlns="" id="{2FDC9A36-C7C3-47D7-A64E-ED25C47EC70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8" name="Freeform 9">
              <a:extLst>
                <a:ext uri="{FF2B5EF4-FFF2-40B4-BE49-F238E27FC236}">
                  <a16:creationId xmlns:a16="http://schemas.microsoft.com/office/drawing/2014/main" xmlns="" id="{BB19BC37-158A-43DC-9A9E-E45CC71954D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9" name="Freeform 10">
              <a:extLst>
                <a:ext uri="{FF2B5EF4-FFF2-40B4-BE49-F238E27FC236}">
                  <a16:creationId xmlns:a16="http://schemas.microsoft.com/office/drawing/2014/main" xmlns="" id="{077654CC-108F-48D5-B5E9-437F164F52A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0" name="Freeform 11">
              <a:extLst>
                <a:ext uri="{FF2B5EF4-FFF2-40B4-BE49-F238E27FC236}">
                  <a16:creationId xmlns:a16="http://schemas.microsoft.com/office/drawing/2014/main" xmlns="" id="{A3CF3A63-1C1E-4E85-A78A-FDC16431E3A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2">
              <a:extLst>
                <a:ext uri="{FF2B5EF4-FFF2-40B4-BE49-F238E27FC236}">
                  <a16:creationId xmlns:a16="http://schemas.microsoft.com/office/drawing/2014/main" xmlns="" id="{8740FC9A-72DD-4D9B-BA25-1CCED135240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3">
              <a:extLst>
                <a:ext uri="{FF2B5EF4-FFF2-40B4-BE49-F238E27FC236}">
                  <a16:creationId xmlns:a16="http://schemas.microsoft.com/office/drawing/2014/main" xmlns="" id="{7FBF5743-F2AE-4D0D-BCD1-01F7686D012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4">
              <a:extLst>
                <a:ext uri="{FF2B5EF4-FFF2-40B4-BE49-F238E27FC236}">
                  <a16:creationId xmlns:a16="http://schemas.microsoft.com/office/drawing/2014/main" xmlns="" id="{CED32316-D4F7-4795-BBE0-DEBB60E27CE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5">
              <a:extLst>
                <a:ext uri="{FF2B5EF4-FFF2-40B4-BE49-F238E27FC236}">
                  <a16:creationId xmlns:a16="http://schemas.microsoft.com/office/drawing/2014/main" xmlns="" id="{583B23C9-B9B7-4E93-9538-CBE316F83FD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6">
              <a:extLst>
                <a:ext uri="{FF2B5EF4-FFF2-40B4-BE49-F238E27FC236}">
                  <a16:creationId xmlns:a16="http://schemas.microsoft.com/office/drawing/2014/main" xmlns="" id="{5B144260-9F2C-4ADB-A37C-1CFB4B428B1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17">
              <a:extLst>
                <a:ext uri="{FF2B5EF4-FFF2-40B4-BE49-F238E27FC236}">
                  <a16:creationId xmlns:a16="http://schemas.microsoft.com/office/drawing/2014/main" xmlns="" id="{53FF918D-79D3-4F55-A68C-0DD5880DABD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18">
              <a:extLst>
                <a:ext uri="{FF2B5EF4-FFF2-40B4-BE49-F238E27FC236}">
                  <a16:creationId xmlns:a16="http://schemas.microsoft.com/office/drawing/2014/main" xmlns="" id="{B9FC1440-933F-44FE-8D77-4827DD0F99A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19">
              <a:extLst>
                <a:ext uri="{FF2B5EF4-FFF2-40B4-BE49-F238E27FC236}">
                  <a16:creationId xmlns:a16="http://schemas.microsoft.com/office/drawing/2014/main" xmlns="" id="{0F67F308-A67C-4D2E-B081-59BB31D8EC5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0">
              <a:extLst>
                <a:ext uri="{FF2B5EF4-FFF2-40B4-BE49-F238E27FC236}">
                  <a16:creationId xmlns:a16="http://schemas.microsoft.com/office/drawing/2014/main" xmlns="" id="{80112F01-90EB-4AEC-A39C-5C6875FFB99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30" name="Freeform 21">
              <a:extLst>
                <a:ext uri="{FF2B5EF4-FFF2-40B4-BE49-F238E27FC236}">
                  <a16:creationId xmlns:a16="http://schemas.microsoft.com/office/drawing/2014/main" xmlns="" id="{893F6B05-90EB-4C75-A0F0-C7247553BD8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31" name="Freeform 22">
              <a:extLst>
                <a:ext uri="{FF2B5EF4-FFF2-40B4-BE49-F238E27FC236}">
                  <a16:creationId xmlns:a16="http://schemas.microsoft.com/office/drawing/2014/main" xmlns="" id="{227B563B-E0C0-4D81-966D-B5E2DBAAE8B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2" name="Freeform 23">
              <a:extLst>
                <a:ext uri="{FF2B5EF4-FFF2-40B4-BE49-F238E27FC236}">
                  <a16:creationId xmlns:a16="http://schemas.microsoft.com/office/drawing/2014/main" xmlns="" id="{130DF93D-D1FF-477A-BDCE-C8B01C3B476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3" name="Freeform 24">
              <a:extLst>
                <a:ext uri="{FF2B5EF4-FFF2-40B4-BE49-F238E27FC236}">
                  <a16:creationId xmlns:a16="http://schemas.microsoft.com/office/drawing/2014/main" xmlns="" id="{44ED67A1-C6FE-4AC8-8473-11DAC03DCD3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4" name="Freeform 25">
              <a:extLst>
                <a:ext uri="{FF2B5EF4-FFF2-40B4-BE49-F238E27FC236}">
                  <a16:creationId xmlns:a16="http://schemas.microsoft.com/office/drawing/2014/main" xmlns="" id="{213A54F3-15FA-4C8F-8ABF-CE77E721965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6" name="Group 35">
            <a:extLst>
              <a:ext uri="{FF2B5EF4-FFF2-40B4-BE49-F238E27FC236}">
                <a16:creationId xmlns:a16="http://schemas.microsoft.com/office/drawing/2014/main" xmlns="" id="{5F8A7F7F-DD1A-4F41-98AC-B9CE2A620CD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800144" y="1699589"/>
            <a:ext cx="3674476" cy="3470421"/>
            <a:chOff x="697883" y="1816768"/>
            <a:chExt cx="3674476" cy="3470421"/>
          </a:xfrm>
        </p:grpSpPr>
        <p:sp>
          <p:nvSpPr>
            <p:cNvPr id="37" name="Rectangle 36">
              <a:extLst>
                <a:ext uri="{FF2B5EF4-FFF2-40B4-BE49-F238E27FC236}">
                  <a16:creationId xmlns:a16="http://schemas.microsoft.com/office/drawing/2014/main" xmlns="" id="{CEF47228-EB7C-4EBA-BE01-DA6CB241028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8" name="Isosceles Triangle 22">
              <a:extLst>
                <a:ext uri="{FF2B5EF4-FFF2-40B4-BE49-F238E27FC236}">
                  <a16:creationId xmlns:a16="http://schemas.microsoft.com/office/drawing/2014/main" xmlns="" id="{3D2FD25A-EFFD-4F5C-9258-981F5907DE2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9" name="Rectangle 38">
              <a:extLst>
                <a:ext uri="{FF2B5EF4-FFF2-40B4-BE49-F238E27FC236}">
                  <a16:creationId xmlns:a16="http://schemas.microsoft.com/office/drawing/2014/main" xmlns="" id="{DCF573BC-A06F-4036-A3A8-9D07DDE6225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904877" y="2415322"/>
            <a:ext cx="3451730" cy="2399869"/>
          </a:xfrm>
        </p:spPr>
        <p:txBody>
          <a:bodyPr>
            <a:normAutofit/>
          </a:bodyPr>
          <a:lstStyle/>
          <a:p>
            <a:r>
              <a:rPr lang="en-US" sz="4000" b="1">
                <a:solidFill>
                  <a:srgbClr val="FFFFFF"/>
                </a:solidFill>
              </a:rPr>
              <a:t>Socially Deviant Behavior</a:t>
            </a:r>
          </a:p>
        </p:txBody>
      </p:sp>
      <p:sp>
        <p:nvSpPr>
          <p:cNvPr id="5" name="Date Placeholder 4"/>
          <p:cNvSpPr>
            <a:spLocks noGrp="1"/>
          </p:cNvSpPr>
          <p:nvPr>
            <p:ph type="dt" sz="half" idx="10"/>
          </p:nvPr>
        </p:nvSpPr>
        <p:spPr>
          <a:xfrm>
            <a:off x="804672" y="320040"/>
            <a:ext cx="3657600" cy="320040"/>
          </a:xfrm>
        </p:spPr>
        <p:txBody>
          <a:bodyPr>
            <a:normAutofit/>
          </a:bodyPr>
          <a:lstStyle/>
          <a:p>
            <a:pPr>
              <a:spcAft>
                <a:spcPts val="600"/>
              </a:spcAft>
            </a:pPr>
            <a:r>
              <a:rPr lang="en-US">
                <a:solidFill>
                  <a:schemeClr val="tx1">
                    <a:lumMod val="50000"/>
                    <a:lumOff val="50000"/>
                  </a:schemeClr>
                </a:solidFill>
                <a:latin typeface="Calibri"/>
              </a:rPr>
              <a:t>1/30/14</a:t>
            </a:r>
          </a:p>
        </p:txBody>
      </p:sp>
      <p:sp>
        <p:nvSpPr>
          <p:cNvPr id="6" name="Slide Number Placeholder 5"/>
          <p:cNvSpPr>
            <a:spLocks noGrp="1"/>
          </p:cNvSpPr>
          <p:nvPr>
            <p:ph type="sldNum" sz="quarter" idx="12"/>
          </p:nvPr>
        </p:nvSpPr>
        <p:spPr>
          <a:xfrm>
            <a:off x="10469880" y="320040"/>
            <a:ext cx="914400" cy="320040"/>
          </a:xfrm>
        </p:spPr>
        <p:txBody>
          <a:bodyPr>
            <a:normAutofit/>
          </a:bodyPr>
          <a:lstStyle/>
          <a:p>
            <a:pPr>
              <a:spcAft>
                <a:spcPts val="600"/>
              </a:spcAft>
            </a:pPr>
            <a:fld id="{77317351-D5DF-4C3F-AD95-8E75CD21F2FC}" type="slidenum">
              <a:rPr lang="en-US">
                <a:solidFill>
                  <a:schemeClr val="tx1">
                    <a:lumMod val="50000"/>
                    <a:lumOff val="50000"/>
                  </a:schemeClr>
                </a:solidFill>
                <a:latin typeface="Calibri"/>
              </a:rPr>
              <a:pPr>
                <a:spcAft>
                  <a:spcPts val="600"/>
                </a:spcAft>
              </a:pPr>
              <a:t>48</a:t>
            </a:fld>
            <a:endParaRPr lang="en-US">
              <a:solidFill>
                <a:schemeClr val="tx1">
                  <a:lumMod val="50000"/>
                  <a:lumOff val="50000"/>
                </a:schemeClr>
              </a:solidFill>
              <a:latin typeface="Calibri"/>
            </a:endParaRPr>
          </a:p>
        </p:txBody>
      </p:sp>
      <p:sp>
        <p:nvSpPr>
          <p:cNvPr id="3" name="Content Placeholder 2"/>
          <p:cNvSpPr>
            <a:spLocks noGrp="1"/>
          </p:cNvSpPr>
          <p:nvPr>
            <p:ph idx="1"/>
          </p:nvPr>
        </p:nvSpPr>
        <p:spPr>
          <a:xfrm>
            <a:off x="5120640" y="804672"/>
            <a:ext cx="6281928" cy="5248656"/>
          </a:xfrm>
        </p:spPr>
        <p:txBody>
          <a:bodyPr anchor="ctr">
            <a:normAutofit/>
          </a:bodyPr>
          <a:lstStyle/>
          <a:p>
            <a:r>
              <a:rPr lang="en-US" sz="2800" dirty="0"/>
              <a:t>Socially deviant behavior (e.g., political, religious, or sexual) and conflicts that are primarily between the individual and society are not mental disorders unless the deviance or conflict results from a dysfunction in the individual, as described above.</a:t>
            </a:r>
          </a:p>
          <a:p>
            <a:endParaRPr lang="en-US" sz="2000" dirty="0"/>
          </a:p>
          <a:p>
            <a:pPr marL="0" indent="0">
              <a:buNone/>
            </a:pPr>
            <a:endParaRPr lang="en-US" sz="1200" dirty="0"/>
          </a:p>
          <a:p>
            <a:pPr marL="0" indent="0">
              <a:buNone/>
            </a:pPr>
            <a:r>
              <a:rPr lang="en-US" sz="1200" dirty="0"/>
              <a:t>Reference: http://dsm.psychiatryonline.org/content.aspx?bookid=556&amp;sectionid=41101753</a:t>
            </a:r>
          </a:p>
          <a:p>
            <a:pPr marL="0" indent="0">
              <a:buNone/>
            </a:pPr>
            <a:endParaRPr lang="en-US" sz="2000" dirty="0"/>
          </a:p>
        </p:txBody>
      </p:sp>
    </p:spTree>
    <p:custDataLst>
      <p:tags r:id="rId1"/>
    </p:custDataLst>
    <p:extLst>
      <p:ext uri="{BB962C8B-B14F-4D97-AF65-F5344CB8AC3E}">
        <p14:creationId xmlns:p14="http://schemas.microsoft.com/office/powerpoint/2010/main" val="149395944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xmlns="" id="{46C2E80F-49A6-4372-B103-219D417A5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63029" y="1012004"/>
            <a:ext cx="3416158" cy="4795408"/>
          </a:xfrm>
        </p:spPr>
        <p:txBody>
          <a:bodyPr>
            <a:normAutofit/>
          </a:bodyPr>
          <a:lstStyle/>
          <a:p>
            <a:r>
              <a:rPr lang="en-US" b="1">
                <a:solidFill>
                  <a:srgbClr val="FFFFFF"/>
                </a:solidFill>
              </a:rPr>
              <a:t>CLINICAL UTILITY</a:t>
            </a:r>
          </a:p>
        </p:txBody>
      </p:sp>
      <p:sp>
        <p:nvSpPr>
          <p:cNvPr id="5" name="Date Placeholder 4"/>
          <p:cNvSpPr>
            <a:spLocks noGrp="1"/>
          </p:cNvSpPr>
          <p:nvPr>
            <p:ph type="dt" sz="half" idx="10"/>
          </p:nvPr>
        </p:nvSpPr>
        <p:spPr>
          <a:xfrm>
            <a:off x="7762293" y="6356350"/>
            <a:ext cx="2743200" cy="365125"/>
          </a:xfrm>
        </p:spPr>
        <p:txBody>
          <a:bodyPr>
            <a:normAutofit/>
          </a:bodyPr>
          <a:lstStyle/>
          <a:p>
            <a:pPr algn="r">
              <a:spcAft>
                <a:spcPts val="600"/>
              </a:spcAft>
            </a:pPr>
            <a:r>
              <a:rPr lang="en-US">
                <a:solidFill>
                  <a:prstClr val="black">
                    <a:tint val="75000"/>
                  </a:prstClr>
                </a:solidFill>
                <a:latin typeface="Calibri"/>
              </a:rPr>
              <a:t>1/30/14</a:t>
            </a:r>
          </a:p>
        </p:txBody>
      </p:sp>
      <p:sp>
        <p:nvSpPr>
          <p:cNvPr id="6" name="Slide Number Placeholder 5"/>
          <p:cNvSpPr>
            <a:spLocks noGrp="1"/>
          </p:cNvSpPr>
          <p:nvPr>
            <p:ph type="sldNum" sz="quarter" idx="12"/>
          </p:nvPr>
        </p:nvSpPr>
        <p:spPr>
          <a:xfrm>
            <a:off x="10726220" y="6356350"/>
            <a:ext cx="627580" cy="365125"/>
          </a:xfrm>
        </p:spPr>
        <p:txBody>
          <a:bodyPr>
            <a:normAutofit/>
          </a:bodyPr>
          <a:lstStyle/>
          <a:p>
            <a:pPr>
              <a:spcAft>
                <a:spcPts val="600"/>
              </a:spcAft>
            </a:pPr>
            <a:fld id="{77317351-D5DF-4C3F-AD95-8E75CD21F2FC}" type="slidenum">
              <a:rPr lang="en-US">
                <a:solidFill>
                  <a:prstClr val="black">
                    <a:tint val="75000"/>
                  </a:prstClr>
                </a:solidFill>
                <a:latin typeface="Calibri"/>
              </a:rPr>
              <a:pPr>
                <a:spcAft>
                  <a:spcPts val="600"/>
                </a:spcAft>
              </a:pPr>
              <a:t>49</a:t>
            </a:fld>
            <a:endParaRPr lang="en-US">
              <a:solidFill>
                <a:prstClr val="black">
                  <a:tint val="75000"/>
                </a:prstClr>
              </a:solidFill>
              <a:latin typeface="Calibri"/>
            </a:endParaRPr>
          </a:p>
        </p:txBody>
      </p:sp>
      <p:graphicFrame>
        <p:nvGraphicFramePr>
          <p:cNvPr id="8" name="Content Placeholder 2">
            <a:extLst>
              <a:ext uri="{FF2B5EF4-FFF2-40B4-BE49-F238E27FC236}">
                <a16:creationId xmlns:a16="http://schemas.microsoft.com/office/drawing/2014/main" xmlns="" id="{1A915AD4-F2E6-4D0F-B962-FB0A3DC53563}"/>
              </a:ext>
            </a:extLst>
          </p:cNvPr>
          <p:cNvGraphicFramePr>
            <a:graphicFrameLocks noGrp="1"/>
          </p:cNvGraphicFramePr>
          <p:nvPr>
            <p:ph idx="1"/>
            <p:extLst>
              <p:ext uri="{D42A27DB-BD31-4B8C-83A1-F6EECF244321}">
                <p14:modId xmlns:p14="http://schemas.microsoft.com/office/powerpoint/2010/main" val="4181975146"/>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extLst>
      <p:ext uri="{BB962C8B-B14F-4D97-AF65-F5344CB8AC3E}">
        <p14:creationId xmlns:p14="http://schemas.microsoft.com/office/powerpoint/2010/main" val="34907031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8D70B121-56F4-4848-B38B-182089D909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D5336AF6-ED68-4A93-AB67-36E07A6A18BA}"/>
              </a:ext>
            </a:extLst>
          </p:cNvPr>
          <p:cNvSpPr>
            <a:spLocks noGrp="1"/>
          </p:cNvSpPr>
          <p:nvPr>
            <p:ph type="title"/>
          </p:nvPr>
        </p:nvSpPr>
        <p:spPr>
          <a:xfrm>
            <a:off x="838200" y="963877"/>
            <a:ext cx="3494362" cy="4930246"/>
          </a:xfrm>
        </p:spPr>
        <p:txBody>
          <a:bodyPr>
            <a:normAutofit/>
          </a:bodyPr>
          <a:lstStyle/>
          <a:p>
            <a:pPr algn="r"/>
            <a:r>
              <a:rPr lang="en-US" sz="3400" b="1" dirty="0">
                <a:solidFill>
                  <a:schemeClr val="accent1"/>
                </a:solidFill>
                <a:latin typeface="Arial Black" panose="020B0A04020102020204" pitchFamily="34" charset="0"/>
              </a:rPr>
              <a:t>PRINCIPLES OF INTEGRATIVE NURSING</a:t>
            </a:r>
            <a:br>
              <a:rPr lang="en-US" sz="3400" b="1" dirty="0">
                <a:solidFill>
                  <a:schemeClr val="accent1"/>
                </a:solidFill>
                <a:latin typeface="Arial Black" panose="020B0A04020102020204" pitchFamily="34" charset="0"/>
              </a:rPr>
            </a:br>
            <a:endParaRPr lang="en-US" sz="3400" b="1" dirty="0">
              <a:solidFill>
                <a:schemeClr val="accent1"/>
              </a:solidFill>
              <a:latin typeface="Arial Black" panose="020B0A04020102020204" pitchFamily="34" charset="0"/>
            </a:endParaRPr>
          </a:p>
        </p:txBody>
      </p:sp>
      <p:cxnSp>
        <p:nvCxnSpPr>
          <p:cNvPr id="10" name="Straight Connector 9">
            <a:extLst>
              <a:ext uri="{FF2B5EF4-FFF2-40B4-BE49-F238E27FC236}">
                <a16:creationId xmlns:a16="http://schemas.microsoft.com/office/drawing/2014/main" xmlns="" id="{2D72A2C9-F3CA-4216-8BAD-FA4C970C3C4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xmlns="" id="{E07BD6F0-A41F-4E5B-B0DD-F404C88C96A9}"/>
              </a:ext>
            </a:extLst>
          </p:cNvPr>
          <p:cNvSpPr>
            <a:spLocks noGrp="1"/>
          </p:cNvSpPr>
          <p:nvPr>
            <p:ph idx="1"/>
          </p:nvPr>
        </p:nvSpPr>
        <p:spPr>
          <a:xfrm>
            <a:off x="4976031" y="320040"/>
            <a:ext cx="6377769" cy="6043437"/>
          </a:xfrm>
        </p:spPr>
        <p:txBody>
          <a:bodyPr anchor="ctr">
            <a:normAutofit lnSpcReduction="10000"/>
          </a:bodyPr>
          <a:lstStyle/>
          <a:p>
            <a:r>
              <a:rPr lang="en-US" sz="1400" dirty="0">
                <a:latin typeface="PT Sans"/>
              </a:rPr>
              <a:t>The </a:t>
            </a:r>
            <a:r>
              <a:rPr lang="en-US" sz="1400" dirty="0">
                <a:latin typeface="PT Sans"/>
                <a:hlinkClick r:id="rId2">
                  <a:extLst>
                    <a:ext uri="{A12FA001-AC4F-418D-AE19-62706E023703}">
                      <ahyp:hlinkClr xmlns:ahyp="http://schemas.microsoft.com/office/drawing/2018/hyperlinkcolor" xmlns="" val="tx"/>
                    </a:ext>
                  </a:extLst>
                </a:hlinkClick>
              </a:rPr>
              <a:t>University of Minnesota</a:t>
            </a:r>
            <a:r>
              <a:rPr lang="en-US" sz="1400" dirty="0">
                <a:latin typeface="PT Sans"/>
              </a:rPr>
              <a:t> lists six principles of integrative nursing:</a:t>
            </a:r>
          </a:p>
          <a:p>
            <a:pPr>
              <a:buFont typeface="+mj-lt"/>
              <a:buAutoNum type="arabicPeriod"/>
            </a:pPr>
            <a:r>
              <a:rPr lang="en-US" sz="1400" b="1" dirty="0">
                <a:latin typeface="PT Sans"/>
              </a:rPr>
              <a:t>Humans are whole systems, and cannot be separated from their environments. </a:t>
            </a:r>
            <a:r>
              <a:rPr lang="en-US" sz="1400" dirty="0">
                <a:latin typeface="PT Sans"/>
              </a:rPr>
              <a:t>Humans consist of body, mind, and spirit, and all must be in balance for optimal health and comfort. The environment does affect human health.</a:t>
            </a:r>
          </a:p>
          <a:p>
            <a:pPr>
              <a:buFont typeface="+mj-lt"/>
              <a:buAutoNum type="arabicPeriod"/>
            </a:pPr>
            <a:r>
              <a:rPr lang="en-US" sz="1400" b="1" dirty="0">
                <a:latin typeface="PT Sans"/>
              </a:rPr>
              <a:t>Humans have the capacity to self-heal. </a:t>
            </a:r>
            <a:r>
              <a:rPr lang="en-US" sz="1400" dirty="0">
                <a:latin typeface="PT Sans"/>
              </a:rPr>
              <a:t>The human body can heal itself on physical, social, emotional, and spiritual levels.</a:t>
            </a:r>
          </a:p>
          <a:p>
            <a:pPr>
              <a:buFont typeface="+mj-lt"/>
              <a:buAutoNum type="arabicPeriod"/>
            </a:pPr>
            <a:r>
              <a:rPr lang="en-US" sz="1400" b="1" dirty="0">
                <a:latin typeface="PT Sans"/>
              </a:rPr>
              <a:t>Nature has the power to help people heal and lift their spirits. </a:t>
            </a:r>
            <a:r>
              <a:rPr lang="en-US" sz="1400" dirty="0">
                <a:latin typeface="PT Sans"/>
              </a:rPr>
              <a:t>Research shows that exposure to nature has positive effects, even it’s just a plant-filled space in a hospital. The environment also affects staff members, not just patients.</a:t>
            </a:r>
          </a:p>
          <a:p>
            <a:pPr>
              <a:buFont typeface="+mj-lt"/>
              <a:buAutoNum type="arabicPeriod"/>
            </a:pPr>
            <a:r>
              <a:rPr lang="en-US" sz="1400" b="1" dirty="0">
                <a:latin typeface="PT Sans"/>
              </a:rPr>
              <a:t>The basis of integrative nursing is creating relationships and focusing on the individual as a whole, not on specific symptoms. </a:t>
            </a:r>
            <a:r>
              <a:rPr lang="en-US" sz="1400" dirty="0">
                <a:latin typeface="PT Sans"/>
              </a:rPr>
              <a:t>For optimal outcomes, medical care provider and patient must create a relationship. Integrative nurses must listen, provide options and spend time fully present with patients and their family members.</a:t>
            </a:r>
          </a:p>
          <a:p>
            <a:pPr>
              <a:buFont typeface="+mj-lt"/>
              <a:buAutoNum type="arabicPeriod"/>
            </a:pPr>
            <a:r>
              <a:rPr lang="en-US" sz="1400" b="1" dirty="0">
                <a:latin typeface="PT Sans"/>
              </a:rPr>
              <a:t>Evidence guides integrative nursing, which uses a variety of therapies to support healing, starting with the least invasive method. </a:t>
            </a:r>
            <a:r>
              <a:rPr lang="en-US" sz="1400" dirty="0">
                <a:latin typeface="PT Sans"/>
              </a:rPr>
              <a:t>Integrative nursing calls on natural healing and soothing to supplement medical interventions. Some treatment plans may include massage, acupuncture, breathwork, and stretching. As needed, plans are adjusted to move into more intensive methods.</a:t>
            </a:r>
          </a:p>
          <a:p>
            <a:pPr>
              <a:buFont typeface="+mj-lt"/>
              <a:buAutoNum type="arabicPeriod"/>
            </a:pPr>
            <a:r>
              <a:rPr lang="en-US" sz="1400" b="1" dirty="0">
                <a:latin typeface="PT Sans"/>
              </a:rPr>
              <a:t>Integrative nurses take care of caregivers too.</a:t>
            </a:r>
            <a:r>
              <a:rPr lang="en-US" sz="1400" dirty="0">
                <a:latin typeface="PT Sans"/>
              </a:rPr>
              <a:t> While patients are obviously the priority, these nurses also watch out for and encourage caregivers to practice their own self-care.</a:t>
            </a:r>
          </a:p>
          <a:p>
            <a:pPr marL="0" indent="0">
              <a:buNone/>
            </a:pPr>
            <a:endParaRPr lang="en-US" sz="1100" dirty="0">
              <a:latin typeface="PT Sans"/>
            </a:endParaRPr>
          </a:p>
          <a:p>
            <a:pPr marL="0" indent="0">
              <a:buNone/>
            </a:pPr>
            <a:r>
              <a:rPr lang="en-US" sz="1100" dirty="0">
                <a:latin typeface="PT Sans"/>
              </a:rPr>
              <a:t>https://www.askdrmaxwell.com/2018/04/integrative-nursing-is-about-more-than-treating-symptoms/</a:t>
            </a:r>
          </a:p>
          <a:p>
            <a:endParaRPr lang="en-US" sz="1100" dirty="0"/>
          </a:p>
        </p:txBody>
      </p:sp>
    </p:spTree>
    <p:extLst>
      <p:ext uri="{BB962C8B-B14F-4D97-AF65-F5344CB8AC3E}">
        <p14:creationId xmlns:p14="http://schemas.microsoft.com/office/powerpoint/2010/main" val="54869568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 name="Freeform: Shape 11">
            <a:extLst>
              <a:ext uri="{FF2B5EF4-FFF2-40B4-BE49-F238E27FC236}">
                <a16:creationId xmlns:a16="http://schemas.microsoft.com/office/drawing/2014/main" xmlns="" id="{42285737-90EE-47DC-AC80-8AE156B1196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4" name="Group 13">
            <a:extLst>
              <a:ext uri="{FF2B5EF4-FFF2-40B4-BE49-F238E27FC236}">
                <a16:creationId xmlns:a16="http://schemas.microsoft.com/office/drawing/2014/main" xmlns="" id="{B57BDC17-F1B3-455F-BBF1-680AA1F25C06}"/>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3315292" y="0"/>
            <a:ext cx="2436813" cy="6858001"/>
            <a:chOff x="1320800" y="0"/>
            <a:chExt cx="2436813" cy="6858001"/>
          </a:xfrm>
        </p:grpSpPr>
        <p:sp>
          <p:nvSpPr>
            <p:cNvPr id="15" name="Freeform 6">
              <a:extLst>
                <a:ext uri="{FF2B5EF4-FFF2-40B4-BE49-F238E27FC236}">
                  <a16:creationId xmlns:a16="http://schemas.microsoft.com/office/drawing/2014/main" xmlns="" id="{64E2FA9A-FEF7-4501-B0EB-5E45EDD2177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6" name="Freeform 7">
              <a:extLst>
                <a:ext uri="{FF2B5EF4-FFF2-40B4-BE49-F238E27FC236}">
                  <a16:creationId xmlns:a16="http://schemas.microsoft.com/office/drawing/2014/main" xmlns="" id="{BC38192B-B4CB-47D4-A3B1-10010247F15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7" name="Freeform 8">
              <a:extLst>
                <a:ext uri="{FF2B5EF4-FFF2-40B4-BE49-F238E27FC236}">
                  <a16:creationId xmlns:a16="http://schemas.microsoft.com/office/drawing/2014/main" xmlns="" id="{96330E33-E171-4B0F-82B5-AF7230399B5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8" name="Freeform 9">
              <a:extLst>
                <a:ext uri="{FF2B5EF4-FFF2-40B4-BE49-F238E27FC236}">
                  <a16:creationId xmlns:a16="http://schemas.microsoft.com/office/drawing/2014/main" xmlns="" id="{332B1723-69BF-42D7-B757-0FA059E1525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9" name="Freeform 10">
              <a:extLst>
                <a:ext uri="{FF2B5EF4-FFF2-40B4-BE49-F238E27FC236}">
                  <a16:creationId xmlns:a16="http://schemas.microsoft.com/office/drawing/2014/main" xmlns="" id="{F115D62D-1E96-48D1-A78D-D370A0BFB9B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0" name="Freeform 11">
              <a:extLst>
                <a:ext uri="{FF2B5EF4-FFF2-40B4-BE49-F238E27FC236}">
                  <a16:creationId xmlns:a16="http://schemas.microsoft.com/office/drawing/2014/main" xmlns="" id="{91C2876A-169D-4822-A766-C00578C88B4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p:cNvSpPr>
            <a:spLocks noGrp="1"/>
          </p:cNvSpPr>
          <p:nvPr>
            <p:ph type="title"/>
          </p:nvPr>
        </p:nvSpPr>
        <p:spPr>
          <a:xfrm>
            <a:off x="535020" y="685800"/>
            <a:ext cx="2780271" cy="5105400"/>
          </a:xfrm>
        </p:spPr>
        <p:txBody>
          <a:bodyPr>
            <a:normAutofit/>
          </a:bodyPr>
          <a:lstStyle/>
          <a:p>
            <a:r>
              <a:rPr lang="en-US" sz="4000" b="1">
                <a:solidFill>
                  <a:srgbClr val="FFFFFF"/>
                </a:solidFill>
              </a:rPr>
              <a:t>CLINICAL UTILITY - CONTINUED</a:t>
            </a:r>
          </a:p>
        </p:txBody>
      </p:sp>
      <p:sp>
        <p:nvSpPr>
          <p:cNvPr id="4" name="Date Placeholder 3"/>
          <p:cNvSpPr>
            <a:spLocks noGrp="1"/>
          </p:cNvSpPr>
          <p:nvPr>
            <p:ph type="dt" sz="half" idx="10"/>
          </p:nvPr>
        </p:nvSpPr>
        <p:spPr>
          <a:xfrm>
            <a:off x="535021" y="6309360"/>
            <a:ext cx="3046379" cy="365125"/>
          </a:xfrm>
        </p:spPr>
        <p:txBody>
          <a:bodyPr>
            <a:normAutofit/>
          </a:bodyPr>
          <a:lstStyle/>
          <a:p>
            <a:pPr>
              <a:spcAft>
                <a:spcPts val="600"/>
              </a:spcAft>
            </a:pPr>
            <a:r>
              <a:rPr lang="en-US">
                <a:solidFill>
                  <a:prstClr val="black">
                    <a:tint val="75000"/>
                  </a:prstClr>
                </a:solidFill>
                <a:latin typeface="Calibri"/>
              </a:rPr>
              <a:t>1/30/14</a:t>
            </a:r>
          </a:p>
        </p:txBody>
      </p:sp>
      <p:sp>
        <p:nvSpPr>
          <p:cNvPr id="5" name="Slide Number Placeholder 4"/>
          <p:cNvSpPr>
            <a:spLocks noGrp="1"/>
          </p:cNvSpPr>
          <p:nvPr>
            <p:ph type="sldNum" sz="quarter" idx="12"/>
          </p:nvPr>
        </p:nvSpPr>
        <p:spPr>
          <a:xfrm>
            <a:off x="10265568" y="6309360"/>
            <a:ext cx="1088231" cy="365125"/>
          </a:xfrm>
        </p:spPr>
        <p:txBody>
          <a:bodyPr>
            <a:normAutofit/>
          </a:bodyPr>
          <a:lstStyle/>
          <a:p>
            <a:pPr>
              <a:spcAft>
                <a:spcPts val="600"/>
              </a:spcAft>
            </a:pPr>
            <a:fld id="{77317351-D5DF-4C3F-AD95-8E75CD21F2FC}" type="slidenum">
              <a:rPr lang="en-US" smtClean="0">
                <a:solidFill>
                  <a:prstClr val="black">
                    <a:tint val="75000"/>
                  </a:prstClr>
                </a:solidFill>
                <a:latin typeface="Calibri"/>
              </a:rPr>
              <a:pPr>
                <a:spcAft>
                  <a:spcPts val="600"/>
                </a:spcAft>
              </a:pPr>
              <a:t>50</a:t>
            </a:fld>
            <a:endParaRPr lang="en-US">
              <a:solidFill>
                <a:prstClr val="black">
                  <a:tint val="75000"/>
                </a:prstClr>
              </a:solidFill>
              <a:latin typeface="Calibri"/>
            </a:endParaRPr>
          </a:p>
        </p:txBody>
      </p:sp>
      <p:graphicFrame>
        <p:nvGraphicFramePr>
          <p:cNvPr id="7" name="Content Placeholder 2">
            <a:extLst>
              <a:ext uri="{FF2B5EF4-FFF2-40B4-BE49-F238E27FC236}">
                <a16:creationId xmlns:a16="http://schemas.microsoft.com/office/drawing/2014/main" xmlns="" id="{6D516CC7-6FD6-4879-AEC5-F6B1BF71F730}"/>
              </a:ext>
            </a:extLst>
          </p:cNvPr>
          <p:cNvGraphicFramePr>
            <a:graphicFrameLocks noGrp="1"/>
          </p:cNvGraphicFramePr>
          <p:nvPr>
            <p:ph idx="1"/>
            <p:extLst>
              <p:ext uri="{D42A27DB-BD31-4B8C-83A1-F6EECF244321}">
                <p14:modId xmlns:p14="http://schemas.microsoft.com/office/powerpoint/2010/main" val="2592932232"/>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7374164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 name="Rectangle 10">
            <a:extLst>
              <a:ext uri="{FF2B5EF4-FFF2-40B4-BE49-F238E27FC236}">
                <a16:creationId xmlns:a16="http://schemas.microsoft.com/office/drawing/2014/main" xmlns="" id="{8D70B121-56F4-4848-B38B-182089D909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963877"/>
            <a:ext cx="3494362" cy="4930246"/>
          </a:xfrm>
        </p:spPr>
        <p:txBody>
          <a:bodyPr>
            <a:normAutofit/>
          </a:bodyPr>
          <a:lstStyle/>
          <a:p>
            <a:pPr algn="r"/>
            <a:r>
              <a:rPr lang="en-US" b="1">
                <a:solidFill>
                  <a:schemeClr val="accent1"/>
                </a:solidFill>
              </a:rPr>
              <a:t>Validation of Diagnostic Criteria</a:t>
            </a:r>
          </a:p>
        </p:txBody>
      </p:sp>
      <p:cxnSp>
        <p:nvCxnSpPr>
          <p:cNvPr id="42" name="Straight Connector 12">
            <a:extLst>
              <a:ext uri="{FF2B5EF4-FFF2-40B4-BE49-F238E27FC236}">
                <a16:creationId xmlns:a16="http://schemas.microsoft.com/office/drawing/2014/main" xmlns="" id="{2D72A2C9-F3CA-4216-8BAD-FA4C970C3C4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976031" y="963877"/>
            <a:ext cx="6377769" cy="4930246"/>
          </a:xfrm>
        </p:spPr>
        <p:txBody>
          <a:bodyPr anchor="ctr">
            <a:normAutofit/>
          </a:bodyPr>
          <a:lstStyle/>
          <a:p>
            <a:pPr>
              <a:lnSpc>
                <a:spcPct val="90000"/>
              </a:lnSpc>
            </a:pPr>
            <a:r>
              <a:rPr lang="en-US" sz="2400"/>
              <a:t>“Approaches to validating diagnostic criteria for discrete categorical mental disorders have included the following types of evidence: </a:t>
            </a:r>
            <a:r>
              <a:rPr lang="en-US" sz="2400" b="1"/>
              <a:t>antecedent validators </a:t>
            </a:r>
            <a:r>
              <a:rPr lang="en-US" sz="2400"/>
              <a:t>(similar genetic markers, family traits, temperament, and environmental exposure), </a:t>
            </a:r>
            <a:r>
              <a:rPr lang="en-US" sz="2400" b="1"/>
              <a:t>concurrent validators </a:t>
            </a:r>
            <a:r>
              <a:rPr lang="en-US" sz="2400"/>
              <a:t>(similar neural substrates, biomarkers, emotional and cognitive processing, and symptom similarity), and </a:t>
            </a:r>
            <a:r>
              <a:rPr lang="en-US" sz="2400" b="1"/>
              <a:t>predictive validators </a:t>
            </a:r>
            <a:r>
              <a:rPr lang="en-US" sz="2400"/>
              <a:t>(similar clinical course and treatment response).”</a:t>
            </a:r>
          </a:p>
          <a:p>
            <a:pPr marL="0" indent="0">
              <a:lnSpc>
                <a:spcPct val="90000"/>
              </a:lnSpc>
              <a:buNone/>
            </a:pPr>
            <a:endParaRPr lang="en-US" sz="2400"/>
          </a:p>
          <a:p>
            <a:pPr marL="0" indent="0">
              <a:lnSpc>
                <a:spcPct val="90000"/>
              </a:lnSpc>
              <a:buNone/>
            </a:pPr>
            <a:endParaRPr lang="en-US" sz="2400"/>
          </a:p>
          <a:p>
            <a:pPr marL="0" indent="0">
              <a:lnSpc>
                <a:spcPct val="90000"/>
              </a:lnSpc>
              <a:buNone/>
            </a:pPr>
            <a:r>
              <a:rPr lang="en-US" sz="2400"/>
              <a:t>Reference: DSM V</a:t>
            </a:r>
          </a:p>
        </p:txBody>
      </p:sp>
      <p:sp>
        <p:nvSpPr>
          <p:cNvPr id="5" name="Date Placeholder 4"/>
          <p:cNvSpPr>
            <a:spLocks noGrp="1"/>
          </p:cNvSpPr>
          <p:nvPr>
            <p:ph type="dt" sz="half" idx="10"/>
          </p:nvPr>
        </p:nvSpPr>
        <p:spPr>
          <a:xfrm>
            <a:off x="838200" y="6033479"/>
            <a:ext cx="2743200" cy="365125"/>
          </a:xfrm>
        </p:spPr>
        <p:txBody>
          <a:bodyPr>
            <a:normAutofit/>
          </a:bodyPr>
          <a:lstStyle/>
          <a:p>
            <a:pPr>
              <a:spcAft>
                <a:spcPts val="600"/>
              </a:spcAft>
            </a:pPr>
            <a:r>
              <a:rPr lang="en-US" sz="1050">
                <a:solidFill>
                  <a:schemeClr val="tx1">
                    <a:alpha val="80000"/>
                  </a:schemeClr>
                </a:solidFill>
                <a:latin typeface="Calibri"/>
              </a:rPr>
              <a:t>1/30/14</a:t>
            </a:r>
          </a:p>
        </p:txBody>
      </p:sp>
      <p:sp>
        <p:nvSpPr>
          <p:cNvPr id="6" name="Slide Number Placeholder 5"/>
          <p:cNvSpPr>
            <a:spLocks noGrp="1"/>
          </p:cNvSpPr>
          <p:nvPr>
            <p:ph type="sldNum" sz="quarter" idx="12"/>
          </p:nvPr>
        </p:nvSpPr>
        <p:spPr>
          <a:xfrm>
            <a:off x="10571516" y="6033479"/>
            <a:ext cx="782283" cy="365125"/>
          </a:xfrm>
        </p:spPr>
        <p:txBody>
          <a:bodyPr>
            <a:normAutofit/>
          </a:bodyPr>
          <a:lstStyle/>
          <a:p>
            <a:pPr>
              <a:spcAft>
                <a:spcPts val="600"/>
              </a:spcAft>
            </a:pPr>
            <a:fld id="{77317351-D5DF-4C3F-AD95-8E75CD21F2FC}" type="slidenum">
              <a:rPr lang="en-US" sz="1050">
                <a:solidFill>
                  <a:schemeClr val="tx1">
                    <a:alpha val="80000"/>
                  </a:schemeClr>
                </a:solidFill>
                <a:latin typeface="Calibri"/>
              </a:rPr>
              <a:pPr>
                <a:spcAft>
                  <a:spcPts val="600"/>
                </a:spcAft>
              </a:pPr>
              <a:t>51</a:t>
            </a:fld>
            <a:endParaRPr lang="en-US" sz="1050">
              <a:solidFill>
                <a:schemeClr val="tx1">
                  <a:alpha val="80000"/>
                </a:schemeClr>
              </a:solidFill>
              <a:latin typeface="Calibri"/>
            </a:endParaRPr>
          </a:p>
        </p:txBody>
      </p:sp>
    </p:spTree>
    <p:custDataLst>
      <p:tags r:id="rId1"/>
    </p:custDataLst>
    <p:extLst>
      <p:ext uri="{BB962C8B-B14F-4D97-AF65-F5344CB8AC3E}">
        <p14:creationId xmlns:p14="http://schemas.microsoft.com/office/powerpoint/2010/main" val="160540360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xmlns="" id="{42285737-90EE-47DC-AC80-8AE156B1196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5" name="Group 14">
            <a:extLst>
              <a:ext uri="{FF2B5EF4-FFF2-40B4-BE49-F238E27FC236}">
                <a16:creationId xmlns:a16="http://schemas.microsoft.com/office/drawing/2014/main" xmlns="" id="{B57BDC17-F1B3-455F-BBF1-680AA1F25C06}"/>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3315292" y="0"/>
            <a:ext cx="2436813" cy="6858001"/>
            <a:chOff x="1320800" y="0"/>
            <a:chExt cx="2436813" cy="6858001"/>
          </a:xfrm>
        </p:grpSpPr>
        <p:sp>
          <p:nvSpPr>
            <p:cNvPr id="16" name="Freeform 6">
              <a:extLst>
                <a:ext uri="{FF2B5EF4-FFF2-40B4-BE49-F238E27FC236}">
                  <a16:creationId xmlns:a16="http://schemas.microsoft.com/office/drawing/2014/main" xmlns="" id="{64E2FA9A-FEF7-4501-B0EB-5E45EDD2177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7" name="Freeform 7">
              <a:extLst>
                <a:ext uri="{FF2B5EF4-FFF2-40B4-BE49-F238E27FC236}">
                  <a16:creationId xmlns:a16="http://schemas.microsoft.com/office/drawing/2014/main" xmlns="" id="{BC38192B-B4CB-47D4-A3B1-10010247F15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8" name="Freeform 8">
              <a:extLst>
                <a:ext uri="{FF2B5EF4-FFF2-40B4-BE49-F238E27FC236}">
                  <a16:creationId xmlns:a16="http://schemas.microsoft.com/office/drawing/2014/main" xmlns="" id="{96330E33-E171-4B0F-82B5-AF7230399B5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9" name="Freeform 9">
              <a:extLst>
                <a:ext uri="{FF2B5EF4-FFF2-40B4-BE49-F238E27FC236}">
                  <a16:creationId xmlns:a16="http://schemas.microsoft.com/office/drawing/2014/main" xmlns="" id="{332B1723-69BF-42D7-B757-0FA059E1525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20" name="Freeform 10">
              <a:extLst>
                <a:ext uri="{FF2B5EF4-FFF2-40B4-BE49-F238E27FC236}">
                  <a16:creationId xmlns:a16="http://schemas.microsoft.com/office/drawing/2014/main" xmlns="" id="{F115D62D-1E96-48D1-A78D-D370A0BFB9B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1" name="Freeform 11">
              <a:extLst>
                <a:ext uri="{FF2B5EF4-FFF2-40B4-BE49-F238E27FC236}">
                  <a16:creationId xmlns:a16="http://schemas.microsoft.com/office/drawing/2014/main" xmlns="" id="{91C2876A-169D-4822-A766-C00578C88B4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p:cNvSpPr>
            <a:spLocks noGrp="1"/>
          </p:cNvSpPr>
          <p:nvPr>
            <p:ph type="title"/>
          </p:nvPr>
        </p:nvSpPr>
        <p:spPr>
          <a:xfrm>
            <a:off x="535020" y="685800"/>
            <a:ext cx="2780271" cy="5105400"/>
          </a:xfrm>
        </p:spPr>
        <p:txBody>
          <a:bodyPr>
            <a:normAutofit/>
          </a:bodyPr>
          <a:lstStyle/>
          <a:p>
            <a:r>
              <a:rPr lang="en-US" sz="4000" b="1">
                <a:solidFill>
                  <a:srgbClr val="FFFFFF"/>
                </a:solidFill>
              </a:rPr>
              <a:t>Online Assessment Measures</a:t>
            </a:r>
          </a:p>
        </p:txBody>
      </p:sp>
      <p:sp>
        <p:nvSpPr>
          <p:cNvPr id="5" name="Date Placeholder 4"/>
          <p:cNvSpPr>
            <a:spLocks noGrp="1"/>
          </p:cNvSpPr>
          <p:nvPr>
            <p:ph type="dt" sz="half" idx="10"/>
          </p:nvPr>
        </p:nvSpPr>
        <p:spPr>
          <a:xfrm>
            <a:off x="535021" y="6309360"/>
            <a:ext cx="3046379" cy="365125"/>
          </a:xfrm>
        </p:spPr>
        <p:txBody>
          <a:bodyPr>
            <a:normAutofit/>
          </a:bodyPr>
          <a:lstStyle/>
          <a:p>
            <a:pPr>
              <a:spcAft>
                <a:spcPts val="600"/>
              </a:spcAft>
            </a:pPr>
            <a:r>
              <a:rPr lang="en-US">
                <a:solidFill>
                  <a:prstClr val="black">
                    <a:tint val="75000"/>
                  </a:prstClr>
                </a:solidFill>
                <a:latin typeface="Calibri"/>
              </a:rPr>
              <a:t>1/30/14</a:t>
            </a:r>
          </a:p>
        </p:txBody>
      </p:sp>
      <p:sp>
        <p:nvSpPr>
          <p:cNvPr id="6" name="Slide Number Placeholder 5"/>
          <p:cNvSpPr>
            <a:spLocks noGrp="1"/>
          </p:cNvSpPr>
          <p:nvPr>
            <p:ph type="sldNum" sz="quarter" idx="12"/>
          </p:nvPr>
        </p:nvSpPr>
        <p:spPr>
          <a:xfrm>
            <a:off x="10265568" y="6309360"/>
            <a:ext cx="1088231" cy="365125"/>
          </a:xfrm>
        </p:spPr>
        <p:txBody>
          <a:bodyPr>
            <a:normAutofit/>
          </a:bodyPr>
          <a:lstStyle/>
          <a:p>
            <a:pPr>
              <a:spcAft>
                <a:spcPts val="600"/>
              </a:spcAft>
            </a:pPr>
            <a:fld id="{77317351-D5DF-4C3F-AD95-8E75CD21F2FC}" type="slidenum">
              <a:rPr lang="en-US">
                <a:solidFill>
                  <a:prstClr val="black">
                    <a:tint val="75000"/>
                  </a:prstClr>
                </a:solidFill>
                <a:latin typeface="Calibri"/>
              </a:rPr>
              <a:pPr>
                <a:spcAft>
                  <a:spcPts val="600"/>
                </a:spcAft>
              </a:pPr>
              <a:t>52</a:t>
            </a:fld>
            <a:endParaRPr lang="en-US">
              <a:solidFill>
                <a:prstClr val="black">
                  <a:tint val="75000"/>
                </a:prstClr>
              </a:solidFill>
              <a:latin typeface="Calibri"/>
            </a:endParaRPr>
          </a:p>
        </p:txBody>
      </p:sp>
      <p:graphicFrame>
        <p:nvGraphicFramePr>
          <p:cNvPr id="8" name="Content Placeholder 2">
            <a:extLst>
              <a:ext uri="{FF2B5EF4-FFF2-40B4-BE49-F238E27FC236}">
                <a16:creationId xmlns:a16="http://schemas.microsoft.com/office/drawing/2014/main" xmlns="" id="{AD38FB5D-84DD-43FD-84E3-11031C20FCD5}"/>
              </a:ext>
            </a:extLst>
          </p:cNvPr>
          <p:cNvGraphicFramePr>
            <a:graphicFrameLocks noGrp="1"/>
          </p:cNvGraphicFramePr>
          <p:nvPr>
            <p:ph idx="1"/>
            <p:extLst>
              <p:ext uri="{D42A27DB-BD31-4B8C-83A1-F6EECF244321}">
                <p14:modId xmlns:p14="http://schemas.microsoft.com/office/powerpoint/2010/main" val="2413640471"/>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extLst>
      <p:ext uri="{BB962C8B-B14F-4D97-AF65-F5344CB8AC3E}">
        <p14:creationId xmlns:p14="http://schemas.microsoft.com/office/powerpoint/2010/main" val="61422153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ormAutofit/>
          </a:bodyPr>
          <a:lstStyle/>
          <a:p>
            <a:pPr>
              <a:lnSpc>
                <a:spcPct val="90000"/>
              </a:lnSpc>
            </a:pPr>
            <a:r>
              <a:rPr lang="en-US" b="1"/>
              <a:t>A Stepwise Approach to Differential Diagnosis</a:t>
            </a:r>
            <a:endParaRPr lang="en-US"/>
          </a:p>
        </p:txBody>
      </p:sp>
      <p:sp>
        <p:nvSpPr>
          <p:cNvPr id="5" name="Date Placeholder 4"/>
          <p:cNvSpPr>
            <a:spLocks noGrp="1"/>
          </p:cNvSpPr>
          <p:nvPr>
            <p:ph type="dt" sz="half" idx="10"/>
          </p:nvPr>
        </p:nvSpPr>
        <p:spPr>
          <a:xfrm>
            <a:off x="838200" y="6356350"/>
            <a:ext cx="2743200" cy="365125"/>
          </a:xfrm>
        </p:spPr>
        <p:txBody>
          <a:bodyPr>
            <a:normAutofit/>
          </a:bodyPr>
          <a:lstStyle/>
          <a:p>
            <a:pPr>
              <a:spcAft>
                <a:spcPts val="600"/>
              </a:spcAft>
            </a:pPr>
            <a:r>
              <a:rPr lang="en-US">
                <a:latin typeface="Calibri"/>
              </a:rPr>
              <a:t>1/30/14</a:t>
            </a:r>
          </a:p>
        </p:txBody>
      </p:sp>
      <p:sp>
        <p:nvSpPr>
          <p:cNvPr id="6" name="Slide Number Placeholder 5"/>
          <p:cNvSpPr>
            <a:spLocks noGrp="1"/>
          </p:cNvSpPr>
          <p:nvPr>
            <p:ph type="sldNum" sz="quarter" idx="12"/>
          </p:nvPr>
        </p:nvSpPr>
        <p:spPr>
          <a:xfrm>
            <a:off x="8610600" y="6356350"/>
            <a:ext cx="2743200" cy="365125"/>
          </a:xfrm>
        </p:spPr>
        <p:txBody>
          <a:bodyPr>
            <a:normAutofit/>
          </a:bodyPr>
          <a:lstStyle/>
          <a:p>
            <a:pPr>
              <a:spcAft>
                <a:spcPts val="600"/>
              </a:spcAft>
            </a:pPr>
            <a:fld id="{77317351-D5DF-4C3F-AD95-8E75CD21F2FC}" type="slidenum">
              <a:rPr lang="en-US">
                <a:latin typeface="Calibri"/>
              </a:rPr>
              <a:pPr>
                <a:spcAft>
                  <a:spcPts val="600"/>
                </a:spcAft>
              </a:pPr>
              <a:t>53</a:t>
            </a:fld>
            <a:endParaRPr lang="en-US">
              <a:latin typeface="Calibri"/>
            </a:endParaRPr>
          </a:p>
        </p:txBody>
      </p:sp>
      <p:graphicFrame>
        <p:nvGraphicFramePr>
          <p:cNvPr id="8" name="Content Placeholder 2">
            <a:extLst>
              <a:ext uri="{FF2B5EF4-FFF2-40B4-BE49-F238E27FC236}">
                <a16:creationId xmlns:a16="http://schemas.microsoft.com/office/drawing/2014/main" xmlns="" id="{584E3DF6-2033-4E39-9A3C-9AC997C66735}"/>
              </a:ext>
            </a:extLst>
          </p:cNvPr>
          <p:cNvGraphicFramePr>
            <a:graphicFrameLocks noGrp="1"/>
          </p:cNvGraphicFramePr>
          <p:nvPr>
            <p:ph idx="1"/>
            <p:extLst>
              <p:ext uri="{D42A27DB-BD31-4B8C-83A1-F6EECF244321}">
                <p14:modId xmlns:p14="http://schemas.microsoft.com/office/powerpoint/2010/main" val="11000161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extLst>
      <p:ext uri="{BB962C8B-B14F-4D97-AF65-F5344CB8AC3E}">
        <p14:creationId xmlns:p14="http://schemas.microsoft.com/office/powerpoint/2010/main" val="245635406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xmlns="" id="{42285737-90EE-47DC-AC80-8AE156B1196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5" name="Group 14">
            <a:extLst>
              <a:ext uri="{FF2B5EF4-FFF2-40B4-BE49-F238E27FC236}">
                <a16:creationId xmlns:a16="http://schemas.microsoft.com/office/drawing/2014/main" xmlns="" id="{B57BDC17-F1B3-455F-BBF1-680AA1F25C06}"/>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3315292" y="0"/>
            <a:ext cx="2436813" cy="6858001"/>
            <a:chOff x="1320800" y="0"/>
            <a:chExt cx="2436813" cy="6858001"/>
          </a:xfrm>
        </p:grpSpPr>
        <p:sp>
          <p:nvSpPr>
            <p:cNvPr id="16" name="Freeform 6">
              <a:extLst>
                <a:ext uri="{FF2B5EF4-FFF2-40B4-BE49-F238E27FC236}">
                  <a16:creationId xmlns:a16="http://schemas.microsoft.com/office/drawing/2014/main" xmlns="" id="{64E2FA9A-FEF7-4501-B0EB-5E45EDD2177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7" name="Freeform 7">
              <a:extLst>
                <a:ext uri="{FF2B5EF4-FFF2-40B4-BE49-F238E27FC236}">
                  <a16:creationId xmlns:a16="http://schemas.microsoft.com/office/drawing/2014/main" xmlns="" id="{BC38192B-B4CB-47D4-A3B1-10010247F15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8" name="Freeform 8">
              <a:extLst>
                <a:ext uri="{FF2B5EF4-FFF2-40B4-BE49-F238E27FC236}">
                  <a16:creationId xmlns:a16="http://schemas.microsoft.com/office/drawing/2014/main" xmlns="" id="{96330E33-E171-4B0F-82B5-AF7230399B5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9" name="Freeform 9">
              <a:extLst>
                <a:ext uri="{FF2B5EF4-FFF2-40B4-BE49-F238E27FC236}">
                  <a16:creationId xmlns:a16="http://schemas.microsoft.com/office/drawing/2014/main" xmlns="" id="{332B1723-69BF-42D7-B757-0FA059E1525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20" name="Freeform 10">
              <a:extLst>
                <a:ext uri="{FF2B5EF4-FFF2-40B4-BE49-F238E27FC236}">
                  <a16:creationId xmlns:a16="http://schemas.microsoft.com/office/drawing/2014/main" xmlns="" id="{F115D62D-1E96-48D1-A78D-D370A0BFB9B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1" name="Freeform 11">
              <a:extLst>
                <a:ext uri="{FF2B5EF4-FFF2-40B4-BE49-F238E27FC236}">
                  <a16:creationId xmlns:a16="http://schemas.microsoft.com/office/drawing/2014/main" xmlns="" id="{91C2876A-169D-4822-A766-C00578C88B4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p:cNvSpPr>
            <a:spLocks noGrp="1"/>
          </p:cNvSpPr>
          <p:nvPr>
            <p:ph type="title"/>
          </p:nvPr>
        </p:nvSpPr>
        <p:spPr>
          <a:xfrm>
            <a:off x="535020" y="685800"/>
            <a:ext cx="2780271" cy="5105400"/>
          </a:xfrm>
        </p:spPr>
        <p:txBody>
          <a:bodyPr>
            <a:normAutofit/>
          </a:bodyPr>
          <a:lstStyle/>
          <a:p>
            <a:r>
              <a:rPr lang="en-US" sz="4000" b="1">
                <a:solidFill>
                  <a:srgbClr val="FFFFFF"/>
                </a:solidFill>
              </a:rPr>
              <a:t>6 Steps</a:t>
            </a:r>
          </a:p>
        </p:txBody>
      </p:sp>
      <p:sp>
        <p:nvSpPr>
          <p:cNvPr id="5" name="Date Placeholder 4"/>
          <p:cNvSpPr>
            <a:spLocks noGrp="1"/>
          </p:cNvSpPr>
          <p:nvPr>
            <p:ph type="dt" sz="half" idx="10"/>
          </p:nvPr>
        </p:nvSpPr>
        <p:spPr>
          <a:xfrm>
            <a:off x="535021" y="6309360"/>
            <a:ext cx="3046379" cy="365125"/>
          </a:xfrm>
        </p:spPr>
        <p:txBody>
          <a:bodyPr>
            <a:normAutofit/>
          </a:bodyPr>
          <a:lstStyle/>
          <a:p>
            <a:pPr>
              <a:spcAft>
                <a:spcPts val="600"/>
              </a:spcAft>
            </a:pPr>
            <a:r>
              <a:rPr lang="en-US">
                <a:solidFill>
                  <a:prstClr val="black">
                    <a:tint val="75000"/>
                  </a:prstClr>
                </a:solidFill>
                <a:latin typeface="Calibri"/>
              </a:rPr>
              <a:t>1/30/14</a:t>
            </a:r>
          </a:p>
        </p:txBody>
      </p:sp>
      <p:sp>
        <p:nvSpPr>
          <p:cNvPr id="6" name="Slide Number Placeholder 5"/>
          <p:cNvSpPr>
            <a:spLocks noGrp="1"/>
          </p:cNvSpPr>
          <p:nvPr>
            <p:ph type="sldNum" sz="quarter" idx="12"/>
          </p:nvPr>
        </p:nvSpPr>
        <p:spPr>
          <a:xfrm>
            <a:off x="10265568" y="6309360"/>
            <a:ext cx="1088231" cy="365125"/>
          </a:xfrm>
        </p:spPr>
        <p:txBody>
          <a:bodyPr>
            <a:normAutofit/>
          </a:bodyPr>
          <a:lstStyle/>
          <a:p>
            <a:pPr>
              <a:spcAft>
                <a:spcPts val="600"/>
              </a:spcAft>
            </a:pPr>
            <a:fld id="{77317351-D5DF-4C3F-AD95-8E75CD21F2FC}" type="slidenum">
              <a:rPr lang="en-US">
                <a:solidFill>
                  <a:prstClr val="black">
                    <a:tint val="75000"/>
                  </a:prstClr>
                </a:solidFill>
                <a:latin typeface="Calibri"/>
              </a:rPr>
              <a:pPr>
                <a:spcAft>
                  <a:spcPts val="600"/>
                </a:spcAft>
              </a:pPr>
              <a:t>54</a:t>
            </a:fld>
            <a:endParaRPr lang="en-US">
              <a:solidFill>
                <a:prstClr val="black">
                  <a:tint val="75000"/>
                </a:prstClr>
              </a:solidFill>
              <a:latin typeface="Calibri"/>
            </a:endParaRPr>
          </a:p>
        </p:txBody>
      </p:sp>
      <p:graphicFrame>
        <p:nvGraphicFramePr>
          <p:cNvPr id="8" name="Content Placeholder 2">
            <a:extLst>
              <a:ext uri="{FF2B5EF4-FFF2-40B4-BE49-F238E27FC236}">
                <a16:creationId xmlns:a16="http://schemas.microsoft.com/office/drawing/2014/main" xmlns="" id="{77D3F071-A903-44D8-BB28-2E44B38CA44D}"/>
              </a:ext>
            </a:extLst>
          </p:cNvPr>
          <p:cNvGraphicFramePr>
            <a:graphicFrameLocks noGrp="1"/>
          </p:cNvGraphicFramePr>
          <p:nvPr>
            <p:ph idx="1"/>
            <p:extLst>
              <p:ext uri="{D42A27DB-BD31-4B8C-83A1-F6EECF244321}">
                <p14:modId xmlns:p14="http://schemas.microsoft.com/office/powerpoint/2010/main" val="1207817192"/>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extLst>
      <p:ext uri="{BB962C8B-B14F-4D97-AF65-F5344CB8AC3E}">
        <p14:creationId xmlns:p14="http://schemas.microsoft.com/office/powerpoint/2010/main" val="297836969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8D70B121-56F4-4848-B38B-182089D909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963877"/>
            <a:ext cx="3494362" cy="4930246"/>
          </a:xfrm>
        </p:spPr>
        <p:txBody>
          <a:bodyPr>
            <a:normAutofit/>
          </a:bodyPr>
          <a:lstStyle/>
          <a:p>
            <a:pPr algn="r"/>
            <a:r>
              <a:rPr lang="en-US">
                <a:solidFill>
                  <a:schemeClr val="accent1"/>
                </a:solidFill>
              </a:rPr>
              <a:t>Continued…</a:t>
            </a:r>
          </a:p>
        </p:txBody>
      </p:sp>
      <p:cxnSp>
        <p:nvCxnSpPr>
          <p:cNvPr id="13" name="Straight Connector 12">
            <a:extLst>
              <a:ext uri="{FF2B5EF4-FFF2-40B4-BE49-F238E27FC236}">
                <a16:creationId xmlns:a16="http://schemas.microsoft.com/office/drawing/2014/main" xmlns="" id="{2D72A2C9-F3CA-4216-8BAD-FA4C970C3C4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976031" y="963877"/>
            <a:ext cx="6377769" cy="4930246"/>
          </a:xfrm>
        </p:spPr>
        <p:txBody>
          <a:bodyPr anchor="ctr">
            <a:normAutofit/>
          </a:bodyPr>
          <a:lstStyle/>
          <a:p>
            <a:r>
              <a:rPr lang="en-US" sz="2400"/>
              <a:t>Step 5: Consider to What Extent the Signs and    	       Symptoms Are Related to a Mental   	       Disorder</a:t>
            </a:r>
          </a:p>
          <a:p>
            <a:pPr eaLnBrk="0"/>
            <a:r>
              <a:rPr lang="en-US" sz="2400"/>
              <a:t>Step 6: Consider Whether No Mental Disorder   	        Is Present</a:t>
            </a:r>
          </a:p>
          <a:p>
            <a:pPr marL="0" indent="0">
              <a:buNone/>
            </a:pPr>
            <a:endParaRPr lang="en-US" sz="2400"/>
          </a:p>
        </p:txBody>
      </p:sp>
      <p:sp>
        <p:nvSpPr>
          <p:cNvPr id="5" name="Date Placeholder 4"/>
          <p:cNvSpPr>
            <a:spLocks noGrp="1"/>
          </p:cNvSpPr>
          <p:nvPr>
            <p:ph type="dt" sz="half" idx="10"/>
          </p:nvPr>
        </p:nvSpPr>
        <p:spPr>
          <a:xfrm>
            <a:off x="838200" y="6033479"/>
            <a:ext cx="2743200" cy="365125"/>
          </a:xfrm>
        </p:spPr>
        <p:txBody>
          <a:bodyPr>
            <a:normAutofit/>
          </a:bodyPr>
          <a:lstStyle/>
          <a:p>
            <a:pPr>
              <a:spcAft>
                <a:spcPts val="600"/>
              </a:spcAft>
            </a:pPr>
            <a:r>
              <a:rPr lang="en-US" sz="1050">
                <a:solidFill>
                  <a:schemeClr val="tx1">
                    <a:alpha val="80000"/>
                  </a:schemeClr>
                </a:solidFill>
                <a:latin typeface="Calibri"/>
              </a:rPr>
              <a:t>1/30/14</a:t>
            </a:r>
          </a:p>
        </p:txBody>
      </p:sp>
      <p:sp>
        <p:nvSpPr>
          <p:cNvPr id="6" name="Slide Number Placeholder 5"/>
          <p:cNvSpPr>
            <a:spLocks noGrp="1"/>
          </p:cNvSpPr>
          <p:nvPr>
            <p:ph type="sldNum" sz="quarter" idx="12"/>
          </p:nvPr>
        </p:nvSpPr>
        <p:spPr>
          <a:xfrm>
            <a:off x="10571516" y="6033479"/>
            <a:ext cx="782283" cy="365125"/>
          </a:xfrm>
        </p:spPr>
        <p:txBody>
          <a:bodyPr>
            <a:normAutofit/>
          </a:bodyPr>
          <a:lstStyle/>
          <a:p>
            <a:pPr>
              <a:spcAft>
                <a:spcPts val="600"/>
              </a:spcAft>
            </a:pPr>
            <a:fld id="{77317351-D5DF-4C3F-AD95-8E75CD21F2FC}" type="slidenum">
              <a:rPr lang="en-US" sz="1050">
                <a:solidFill>
                  <a:schemeClr val="tx1">
                    <a:alpha val="80000"/>
                  </a:schemeClr>
                </a:solidFill>
                <a:latin typeface="Calibri"/>
              </a:rPr>
              <a:pPr>
                <a:spcAft>
                  <a:spcPts val="600"/>
                </a:spcAft>
              </a:pPr>
              <a:t>55</a:t>
            </a:fld>
            <a:endParaRPr lang="en-US" sz="1050">
              <a:solidFill>
                <a:schemeClr val="tx1">
                  <a:alpha val="80000"/>
                </a:schemeClr>
              </a:solidFill>
              <a:latin typeface="Calibri"/>
            </a:endParaRPr>
          </a:p>
        </p:txBody>
      </p:sp>
    </p:spTree>
    <p:custDataLst>
      <p:tags r:id="rId1"/>
    </p:custDataLst>
    <p:extLst>
      <p:ext uri="{BB962C8B-B14F-4D97-AF65-F5344CB8AC3E}">
        <p14:creationId xmlns:p14="http://schemas.microsoft.com/office/powerpoint/2010/main" val="25887389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E404F45-B768-4BA7-8F1A-FED54E8C6E4A}"/>
              </a:ext>
            </a:extLst>
          </p:cNvPr>
          <p:cNvSpPr>
            <a:spLocks noGrp="1"/>
          </p:cNvSpPr>
          <p:nvPr>
            <p:ph type="title"/>
          </p:nvPr>
        </p:nvSpPr>
        <p:spPr>
          <a:xfrm>
            <a:off x="838200" y="365125"/>
            <a:ext cx="10515600" cy="1325563"/>
          </a:xfrm>
        </p:spPr>
        <p:txBody>
          <a:bodyPr>
            <a:normAutofit/>
          </a:bodyPr>
          <a:lstStyle/>
          <a:p>
            <a:pPr>
              <a:lnSpc>
                <a:spcPct val="90000"/>
              </a:lnSpc>
            </a:pPr>
            <a:r>
              <a:rPr lang="en-US" dirty="0">
                <a:latin typeface="Arial Black" panose="020B0A04020102020204" pitchFamily="34" charset="0"/>
              </a:rPr>
              <a:t>NURSING CONSIDERATIONS FOR THE CHILD IN THE COMMUNITY</a:t>
            </a:r>
          </a:p>
        </p:txBody>
      </p:sp>
      <p:sp>
        <p:nvSpPr>
          <p:cNvPr id="5" name="Slide Number Placeholder 4">
            <a:extLst>
              <a:ext uri="{FF2B5EF4-FFF2-40B4-BE49-F238E27FC236}">
                <a16:creationId xmlns:a16="http://schemas.microsoft.com/office/drawing/2014/main" xmlns="" id="{EA0D080D-9294-4A5D-8B54-5D348E072B37}"/>
              </a:ext>
            </a:extLst>
          </p:cNvPr>
          <p:cNvSpPr>
            <a:spLocks noGrp="1"/>
          </p:cNvSpPr>
          <p:nvPr>
            <p:ph type="sldNum" sz="quarter" idx="12"/>
          </p:nvPr>
        </p:nvSpPr>
        <p:spPr>
          <a:xfrm>
            <a:off x="8610600" y="6356350"/>
            <a:ext cx="2743200" cy="365125"/>
          </a:xfrm>
        </p:spPr>
        <p:txBody>
          <a:bodyPr>
            <a:normAutofit/>
          </a:bodyPr>
          <a:lstStyle/>
          <a:p>
            <a:pPr>
              <a:spcAft>
                <a:spcPts val="600"/>
              </a:spcAft>
            </a:pPr>
            <a:fld id="{77317351-D5DF-4C3F-AD95-8E75CD21F2FC}" type="slidenum">
              <a:rPr lang="en-US" smtClean="0"/>
              <a:pPr>
                <a:spcAft>
                  <a:spcPts val="600"/>
                </a:spcAft>
              </a:pPr>
              <a:t>56</a:t>
            </a:fld>
            <a:endParaRPr lang="en-US"/>
          </a:p>
        </p:txBody>
      </p:sp>
      <p:graphicFrame>
        <p:nvGraphicFramePr>
          <p:cNvPr id="7" name="Content Placeholder 2">
            <a:extLst>
              <a:ext uri="{FF2B5EF4-FFF2-40B4-BE49-F238E27FC236}">
                <a16:creationId xmlns:a16="http://schemas.microsoft.com/office/drawing/2014/main" xmlns="" id="{0E955D7D-E059-48BE-8293-968C0163258C}"/>
              </a:ext>
            </a:extLst>
          </p:cNvPr>
          <p:cNvGraphicFramePr>
            <a:graphicFrameLocks noGrp="1"/>
          </p:cNvGraphicFramePr>
          <p:nvPr>
            <p:ph idx="1"/>
            <p:extLst>
              <p:ext uri="{D42A27DB-BD31-4B8C-83A1-F6EECF244321}">
                <p14:modId xmlns:p14="http://schemas.microsoft.com/office/powerpoint/2010/main" val="101223523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3695574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55F20AF-04C6-4727-A279-6B769D575E93}"/>
              </a:ext>
            </a:extLst>
          </p:cNvPr>
          <p:cNvSpPr>
            <a:spLocks noGrp="1"/>
          </p:cNvSpPr>
          <p:nvPr>
            <p:ph type="title"/>
          </p:nvPr>
        </p:nvSpPr>
        <p:spPr>
          <a:xfrm>
            <a:off x="914400" y="609600"/>
            <a:ext cx="10363200" cy="4297960"/>
          </a:xfrm>
        </p:spPr>
        <p:txBody>
          <a:bodyPr/>
          <a:lstStyle/>
          <a:p>
            <a:r>
              <a:rPr lang="en-US" dirty="0">
                <a:latin typeface="Arial Black" panose="020B0A04020102020204" pitchFamily="34" charset="0"/>
              </a:rPr>
              <a:t>CONCLUDING REMARKS</a:t>
            </a:r>
          </a:p>
        </p:txBody>
      </p:sp>
    </p:spTree>
    <p:extLst>
      <p:ext uri="{BB962C8B-B14F-4D97-AF65-F5344CB8AC3E}">
        <p14:creationId xmlns:p14="http://schemas.microsoft.com/office/powerpoint/2010/main" val="24425138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8D70B121-56F4-4848-B38B-182089D909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96875C88-33FF-4B4D-AAFD-75BEEF1FE125}"/>
              </a:ext>
            </a:extLst>
          </p:cNvPr>
          <p:cNvSpPr>
            <a:spLocks noGrp="1"/>
          </p:cNvSpPr>
          <p:nvPr>
            <p:ph type="title"/>
          </p:nvPr>
        </p:nvSpPr>
        <p:spPr>
          <a:xfrm>
            <a:off x="838200" y="963877"/>
            <a:ext cx="3494362" cy="4930246"/>
          </a:xfrm>
        </p:spPr>
        <p:txBody>
          <a:bodyPr>
            <a:normAutofit/>
          </a:bodyPr>
          <a:lstStyle/>
          <a:p>
            <a:pPr algn="r"/>
            <a:r>
              <a:rPr lang="en-US" sz="3700" b="1">
                <a:solidFill>
                  <a:schemeClr val="accent1"/>
                </a:solidFill>
                <a:latin typeface="Helvetica Neue"/>
              </a:rPr>
              <a:t>The American Holistic Nurses Credentialing Corporation (AHNCC)</a:t>
            </a:r>
            <a:endParaRPr lang="en-US" sz="3700">
              <a:solidFill>
                <a:schemeClr val="accent1"/>
              </a:solidFill>
            </a:endParaRPr>
          </a:p>
        </p:txBody>
      </p:sp>
      <p:cxnSp>
        <p:nvCxnSpPr>
          <p:cNvPr id="10" name="Straight Connector 9">
            <a:extLst>
              <a:ext uri="{FF2B5EF4-FFF2-40B4-BE49-F238E27FC236}">
                <a16:creationId xmlns:a16="http://schemas.microsoft.com/office/drawing/2014/main" xmlns="" id="{2D72A2C9-F3CA-4216-8BAD-FA4C970C3C4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xmlns="" id="{91BC508F-FA8C-46F6-B932-6C29282AD7FA}"/>
              </a:ext>
            </a:extLst>
          </p:cNvPr>
          <p:cNvSpPr>
            <a:spLocks noGrp="1"/>
          </p:cNvSpPr>
          <p:nvPr>
            <p:ph idx="1"/>
          </p:nvPr>
        </p:nvSpPr>
        <p:spPr>
          <a:xfrm>
            <a:off x="4976031" y="963877"/>
            <a:ext cx="6377769" cy="4930246"/>
          </a:xfrm>
        </p:spPr>
        <p:txBody>
          <a:bodyPr anchor="ctr">
            <a:normAutofit/>
          </a:bodyPr>
          <a:lstStyle/>
          <a:p>
            <a:pPr algn="just"/>
            <a:r>
              <a:rPr lang="en-US" sz="2200" b="1" dirty="0">
                <a:latin typeface="Helvetica Neue"/>
              </a:rPr>
              <a:t>The American Holistic Nurses Credentialing Corporation (</a:t>
            </a:r>
            <a:r>
              <a:rPr lang="en-US" sz="2200" b="1" dirty="0" err="1">
                <a:latin typeface="Helvetica Neue"/>
              </a:rPr>
              <a:t>AHNCC</a:t>
            </a:r>
            <a:r>
              <a:rPr lang="en-US" sz="2200" b="1" dirty="0">
                <a:latin typeface="Helvetica Neue"/>
              </a:rPr>
              <a:t>)</a:t>
            </a:r>
            <a:r>
              <a:rPr lang="en-US" sz="2200" dirty="0">
                <a:latin typeface="Helvetica Neue"/>
              </a:rPr>
              <a:t> advances holistic nursing and nurse coaching through certification. Holistic nurses and nurse coaches promote health, wellness, and wellbeing as they facilitate their client’s growth and healing. Both certifications offer nurses a way to distinguish themselves as experts in nursing practice, education, and research. The examinations are accredited by the Accreditation Board for Specialty Nursing Certification [</a:t>
            </a:r>
            <a:r>
              <a:rPr lang="en-US" sz="2200" dirty="0" err="1">
                <a:latin typeface="Helvetica Neue"/>
              </a:rPr>
              <a:t>ABSNC</a:t>
            </a:r>
            <a:r>
              <a:rPr lang="en-US" sz="2200" dirty="0">
                <a:latin typeface="Helvetica Neue"/>
              </a:rPr>
              <a:t>] and are recognized by the American Nurses Credentialing Center [</a:t>
            </a:r>
            <a:r>
              <a:rPr lang="en-US" sz="2200" dirty="0" err="1">
                <a:latin typeface="Helvetica Neue"/>
              </a:rPr>
              <a:t>ANCC</a:t>
            </a:r>
            <a:r>
              <a:rPr lang="en-US" sz="2200" dirty="0">
                <a:latin typeface="Helvetica Neue"/>
              </a:rPr>
              <a:t>] Magnet Program.</a:t>
            </a:r>
          </a:p>
          <a:p>
            <a:r>
              <a:rPr lang="en-US" sz="2200" dirty="0"/>
              <a:t>http://www.ahncc.org/</a:t>
            </a:r>
          </a:p>
        </p:txBody>
      </p:sp>
    </p:spTree>
    <p:extLst>
      <p:ext uri="{BB962C8B-B14F-4D97-AF65-F5344CB8AC3E}">
        <p14:creationId xmlns:p14="http://schemas.microsoft.com/office/powerpoint/2010/main" val="42222486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C340230-C36A-4F9D-8F3F-AFE65429E6E1}"/>
              </a:ext>
            </a:extLst>
          </p:cNvPr>
          <p:cNvSpPr>
            <a:spLocks noGrp="1"/>
          </p:cNvSpPr>
          <p:nvPr>
            <p:ph type="title"/>
          </p:nvPr>
        </p:nvSpPr>
        <p:spPr>
          <a:xfrm>
            <a:off x="838200" y="365125"/>
            <a:ext cx="10515600" cy="1325563"/>
          </a:xfrm>
        </p:spPr>
        <p:txBody>
          <a:bodyPr>
            <a:normAutofit/>
          </a:bodyPr>
          <a:lstStyle/>
          <a:p>
            <a:pPr algn="ctr"/>
            <a:r>
              <a:rPr lang="en-US" b="1" dirty="0">
                <a:latin typeface="Arial Black" panose="020B0A04020102020204" pitchFamily="34" charset="0"/>
              </a:rPr>
              <a:t>SCIENTIFIC UNDERPINNINGS OF HOLISTIC NURSING </a:t>
            </a:r>
          </a:p>
        </p:txBody>
      </p:sp>
      <p:graphicFrame>
        <p:nvGraphicFramePr>
          <p:cNvPr id="5" name="Content Placeholder 2">
            <a:extLst>
              <a:ext uri="{FF2B5EF4-FFF2-40B4-BE49-F238E27FC236}">
                <a16:creationId xmlns:a16="http://schemas.microsoft.com/office/drawing/2014/main" xmlns="" id="{6727AA61-6517-42B9-80FB-466BD958323C}"/>
              </a:ext>
            </a:extLst>
          </p:cNvPr>
          <p:cNvGraphicFramePr>
            <a:graphicFrameLocks noGrp="1"/>
          </p:cNvGraphicFramePr>
          <p:nvPr>
            <p:ph idx="1"/>
            <p:extLst>
              <p:ext uri="{D42A27DB-BD31-4B8C-83A1-F6EECF244321}">
                <p14:modId xmlns:p14="http://schemas.microsoft.com/office/powerpoint/2010/main" val="373566936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242489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xmlns="" id="{42285737-90EE-47DC-AC80-8AE156B1196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xmlns="" id="{B57BDC17-F1B3-455F-BBF1-680AA1F25C06}"/>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3315292" y="0"/>
            <a:ext cx="2436813" cy="6858001"/>
            <a:chOff x="1320800" y="0"/>
            <a:chExt cx="2436813" cy="6858001"/>
          </a:xfrm>
        </p:grpSpPr>
        <p:sp>
          <p:nvSpPr>
            <p:cNvPr id="13" name="Freeform 6">
              <a:extLst>
                <a:ext uri="{FF2B5EF4-FFF2-40B4-BE49-F238E27FC236}">
                  <a16:creationId xmlns:a16="http://schemas.microsoft.com/office/drawing/2014/main" xmlns="" id="{64E2FA9A-FEF7-4501-B0EB-5E45EDD2177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4" name="Freeform 7">
              <a:extLst>
                <a:ext uri="{FF2B5EF4-FFF2-40B4-BE49-F238E27FC236}">
                  <a16:creationId xmlns:a16="http://schemas.microsoft.com/office/drawing/2014/main" xmlns="" id="{BC38192B-B4CB-47D4-A3B1-10010247F15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5" name="Freeform 8">
              <a:extLst>
                <a:ext uri="{FF2B5EF4-FFF2-40B4-BE49-F238E27FC236}">
                  <a16:creationId xmlns:a16="http://schemas.microsoft.com/office/drawing/2014/main" xmlns="" id="{96330E33-E171-4B0F-82B5-AF7230399B5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6" name="Freeform 9">
              <a:extLst>
                <a:ext uri="{FF2B5EF4-FFF2-40B4-BE49-F238E27FC236}">
                  <a16:creationId xmlns:a16="http://schemas.microsoft.com/office/drawing/2014/main" xmlns="" id="{332B1723-69BF-42D7-B757-0FA059E1525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7" name="Freeform 10">
              <a:extLst>
                <a:ext uri="{FF2B5EF4-FFF2-40B4-BE49-F238E27FC236}">
                  <a16:creationId xmlns:a16="http://schemas.microsoft.com/office/drawing/2014/main" xmlns="" id="{F115D62D-1E96-48D1-A78D-D370A0BFB9B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8" name="Freeform 11">
              <a:extLst>
                <a:ext uri="{FF2B5EF4-FFF2-40B4-BE49-F238E27FC236}">
                  <a16:creationId xmlns:a16="http://schemas.microsoft.com/office/drawing/2014/main" xmlns="" id="{91C2876A-169D-4822-A766-C00578C88B4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a:extLst>
              <a:ext uri="{FF2B5EF4-FFF2-40B4-BE49-F238E27FC236}">
                <a16:creationId xmlns:a16="http://schemas.microsoft.com/office/drawing/2014/main" xmlns="" id="{82E0A15A-4EA5-4EDF-A756-4E519AA7FFEF}"/>
              </a:ext>
            </a:extLst>
          </p:cNvPr>
          <p:cNvSpPr>
            <a:spLocks noGrp="1"/>
          </p:cNvSpPr>
          <p:nvPr>
            <p:ph type="title"/>
          </p:nvPr>
        </p:nvSpPr>
        <p:spPr>
          <a:xfrm>
            <a:off x="535020" y="685800"/>
            <a:ext cx="2780271" cy="5105400"/>
          </a:xfrm>
        </p:spPr>
        <p:txBody>
          <a:bodyPr>
            <a:normAutofit/>
          </a:bodyPr>
          <a:lstStyle/>
          <a:p>
            <a:r>
              <a:rPr lang="en-US" sz="2800">
                <a:solidFill>
                  <a:srgbClr val="FFFFFF"/>
                </a:solidFill>
                <a:latin typeface="Arial Black" panose="020B0A04020102020204" pitchFamily="34" charset="0"/>
              </a:rPr>
              <a:t>HOLISTIC PROCESSES</a:t>
            </a:r>
          </a:p>
        </p:txBody>
      </p:sp>
      <p:graphicFrame>
        <p:nvGraphicFramePr>
          <p:cNvPr id="5" name="Content Placeholder 2">
            <a:extLst>
              <a:ext uri="{FF2B5EF4-FFF2-40B4-BE49-F238E27FC236}">
                <a16:creationId xmlns:a16="http://schemas.microsoft.com/office/drawing/2014/main" xmlns="" id="{E30EDEA8-4988-4A50-AD8C-5C81EC07D605}"/>
              </a:ext>
            </a:extLst>
          </p:cNvPr>
          <p:cNvGraphicFramePr>
            <a:graphicFrameLocks noGrp="1"/>
          </p:cNvGraphicFramePr>
          <p:nvPr>
            <p:ph idx="1"/>
            <p:extLst>
              <p:ext uri="{D42A27DB-BD31-4B8C-83A1-F6EECF244321}">
                <p14:modId xmlns:p14="http://schemas.microsoft.com/office/powerpoint/2010/main" val="2655532048"/>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297476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BBF7B96-5016-4A01-9064-6EF418463EE0}"/>
              </a:ext>
            </a:extLst>
          </p:cNvPr>
          <p:cNvSpPr>
            <a:spLocks noGrp="1"/>
          </p:cNvSpPr>
          <p:nvPr>
            <p:ph type="title"/>
          </p:nvPr>
        </p:nvSpPr>
        <p:spPr>
          <a:xfrm>
            <a:off x="660918" y="1927754"/>
            <a:ext cx="3494362" cy="4930246"/>
          </a:xfrm>
        </p:spPr>
        <p:txBody>
          <a:bodyPr>
            <a:normAutofit/>
          </a:bodyPr>
          <a:lstStyle/>
          <a:p>
            <a:pPr algn="r"/>
            <a:r>
              <a:rPr lang="en-US" b="1" dirty="0">
                <a:solidFill>
                  <a:schemeClr val="accent1"/>
                </a:solidFill>
                <a:latin typeface="Arial Black" panose="020B0A04020102020204" pitchFamily="34" charset="0"/>
              </a:rPr>
              <a:t>INTEGRAL AND HOLISTIC NURSING: LOCAL TO GLOBAL</a:t>
            </a:r>
          </a:p>
        </p:txBody>
      </p:sp>
      <p:sp>
        <p:nvSpPr>
          <p:cNvPr id="3" name="Content Placeholder 2">
            <a:extLst>
              <a:ext uri="{FF2B5EF4-FFF2-40B4-BE49-F238E27FC236}">
                <a16:creationId xmlns:a16="http://schemas.microsoft.com/office/drawing/2014/main" xmlns="" id="{9D01E202-F24C-4632-BE87-C3385AB92CC1}"/>
              </a:ext>
            </a:extLst>
          </p:cNvPr>
          <p:cNvSpPr>
            <a:spLocks noGrp="1"/>
          </p:cNvSpPr>
          <p:nvPr>
            <p:ph idx="1"/>
          </p:nvPr>
        </p:nvSpPr>
        <p:spPr>
          <a:xfrm>
            <a:off x="4780088" y="1700996"/>
            <a:ext cx="6377769" cy="4930246"/>
          </a:xfrm>
        </p:spPr>
        <p:txBody>
          <a:bodyPr anchor="ctr">
            <a:normAutofit/>
          </a:bodyPr>
          <a:lstStyle/>
          <a:p>
            <a:r>
              <a:rPr lang="en-US" sz="2400" dirty="0"/>
              <a:t>Discussion Questions:</a:t>
            </a:r>
          </a:p>
          <a:p>
            <a:pPr lvl="1"/>
            <a:r>
              <a:rPr lang="en-US" dirty="0"/>
              <a:t>What is mean by Local level of Nursing?</a:t>
            </a:r>
          </a:p>
          <a:p>
            <a:pPr lvl="1"/>
            <a:r>
              <a:rPr lang="en-US" dirty="0"/>
              <a:t>What is between the local level and the global level of nursing?</a:t>
            </a:r>
          </a:p>
          <a:p>
            <a:pPr lvl="1"/>
            <a:r>
              <a:rPr lang="en-US" dirty="0"/>
              <a:t>Why is it good to keep a broader perspective in the context of each individual patient/client?</a:t>
            </a:r>
          </a:p>
        </p:txBody>
      </p:sp>
    </p:spTree>
    <p:extLst>
      <p:ext uri="{BB962C8B-B14F-4D97-AF65-F5344CB8AC3E}">
        <p14:creationId xmlns:p14="http://schemas.microsoft.com/office/powerpoint/2010/main" val="367781700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IMAGESASSOCIATED" val="No"/>
</p:tagLst>
</file>

<file path=ppt/tags/tag2.xml><?xml version="1.0" encoding="utf-8"?>
<p:tagLst xmlns:a="http://schemas.openxmlformats.org/drawingml/2006/main" xmlns:r="http://schemas.openxmlformats.org/officeDocument/2006/relationships" xmlns:p="http://schemas.openxmlformats.org/presentationml/2006/main">
  <p:tag name="ISIMAGESASSOCIATED" val="No"/>
</p:tagLst>
</file>

<file path=ppt/tags/tag3.xml><?xml version="1.0" encoding="utf-8"?>
<p:tagLst xmlns:a="http://schemas.openxmlformats.org/drawingml/2006/main" xmlns:r="http://schemas.openxmlformats.org/officeDocument/2006/relationships" xmlns:p="http://schemas.openxmlformats.org/presentationml/2006/main">
  <p:tag name="ISIMAGESASSOCIATED" val="No"/>
</p:tagLst>
</file>

<file path=ppt/tags/tag4.xml><?xml version="1.0" encoding="utf-8"?>
<p:tagLst xmlns:a="http://schemas.openxmlformats.org/drawingml/2006/main" xmlns:r="http://schemas.openxmlformats.org/officeDocument/2006/relationships" xmlns:p="http://schemas.openxmlformats.org/presentationml/2006/main">
  <p:tag name="ISIMAGESASSOCIATED" val="No"/>
</p:tagLst>
</file>

<file path=ppt/tags/tag5.xml><?xml version="1.0" encoding="utf-8"?>
<p:tagLst xmlns:a="http://schemas.openxmlformats.org/drawingml/2006/main" xmlns:r="http://schemas.openxmlformats.org/officeDocument/2006/relationships" xmlns:p="http://schemas.openxmlformats.org/presentationml/2006/main">
  <p:tag name="ISIMAGESASSOCIATED" val="No"/>
</p:tagLst>
</file>

<file path=ppt/tags/tag6.xml><?xml version="1.0" encoding="utf-8"?>
<p:tagLst xmlns:a="http://schemas.openxmlformats.org/drawingml/2006/main" xmlns:r="http://schemas.openxmlformats.org/officeDocument/2006/relationships" xmlns:p="http://schemas.openxmlformats.org/presentationml/2006/main">
  <p:tag name="ISIMAGESASSOCIATED" val="No"/>
</p:tagLst>
</file>

<file path=ppt/tags/tag7.xml><?xml version="1.0" encoding="utf-8"?>
<p:tagLst xmlns:a="http://schemas.openxmlformats.org/drawingml/2006/main" xmlns:r="http://schemas.openxmlformats.org/officeDocument/2006/relationships" xmlns:p="http://schemas.openxmlformats.org/presentationml/2006/main">
  <p:tag name="ISIMAGESASSOCIATED" val="No"/>
</p:tagLst>
</file>

<file path=ppt/tags/tag8.xml><?xml version="1.0" encoding="utf-8"?>
<p:tagLst xmlns:a="http://schemas.openxmlformats.org/drawingml/2006/main" xmlns:r="http://schemas.openxmlformats.org/officeDocument/2006/relationships" xmlns:p="http://schemas.openxmlformats.org/presentationml/2006/main">
  <p:tag name="ISIMAGESASSOCIATED" val="No"/>
</p:tagLst>
</file>

<file path=ppt/tags/tag9.xml><?xml version="1.0" encoding="utf-8"?>
<p:tagLst xmlns:a="http://schemas.openxmlformats.org/drawingml/2006/main" xmlns:r="http://schemas.openxmlformats.org/officeDocument/2006/relationships" xmlns:p="http://schemas.openxmlformats.org/presentationml/2006/main">
  <p:tag name="ISIMAGESASSOCIATED" val="No"/>
</p:tagLst>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6.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7.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123</TotalTime>
  <Words>3223</Words>
  <Application>Microsoft Office PowerPoint</Application>
  <PresentationFormat>Widescreen</PresentationFormat>
  <Paragraphs>314</Paragraphs>
  <Slides>57</Slides>
  <Notes>1</Notes>
  <HiddenSlides>0</HiddenSlides>
  <MMClips>0</MMClips>
  <ScaleCrop>false</ScaleCrop>
  <HeadingPairs>
    <vt:vector size="6" baseType="variant">
      <vt:variant>
        <vt:lpstr>Fonts Used</vt:lpstr>
      </vt:variant>
      <vt:variant>
        <vt:i4>16</vt:i4>
      </vt:variant>
      <vt:variant>
        <vt:lpstr>Theme</vt:lpstr>
      </vt:variant>
      <vt:variant>
        <vt:i4>7</vt:i4>
      </vt:variant>
      <vt:variant>
        <vt:lpstr>Slide Titles</vt:lpstr>
      </vt:variant>
      <vt:variant>
        <vt:i4>57</vt:i4>
      </vt:variant>
    </vt:vector>
  </HeadingPairs>
  <TitlesOfParts>
    <vt:vector size="80" baseType="lpstr">
      <vt:lpstr>-apple-system</vt:lpstr>
      <vt:lpstr>Arial</vt:lpstr>
      <vt:lpstr>Arial Black</vt:lpstr>
      <vt:lpstr>Calibri</vt:lpstr>
      <vt:lpstr>Calibri Light</vt:lpstr>
      <vt:lpstr>Century Gothic</vt:lpstr>
      <vt:lpstr>Helvetica Neue</vt:lpstr>
      <vt:lpstr>Open Sans</vt:lpstr>
      <vt:lpstr>Oxygen</vt:lpstr>
      <vt:lpstr>proxima-nova</vt:lpstr>
      <vt:lpstr>PT Sans</vt:lpstr>
      <vt:lpstr>Tahoma</vt:lpstr>
      <vt:lpstr>Times New Roman</vt:lpstr>
      <vt:lpstr>Trebuchet MS</vt:lpstr>
      <vt:lpstr>Tw Cen MT</vt:lpstr>
      <vt:lpstr>Wingdings 3</vt:lpstr>
      <vt:lpstr>Office Theme</vt:lpstr>
      <vt:lpstr>1_Office Theme</vt:lpstr>
      <vt:lpstr>Default Design</vt:lpstr>
      <vt:lpstr>2_Office Theme</vt:lpstr>
      <vt:lpstr>Ion Boardroom</vt:lpstr>
      <vt:lpstr>Circuit</vt:lpstr>
      <vt:lpstr>3_Office Theme</vt:lpstr>
      <vt:lpstr>A HOLISTIC APPROACH FOR NURSES:  WHO'S ASSESSING MENTAL HEALTH  &amp; ADVERSE CHILDHOOD EFFECTS</vt:lpstr>
      <vt:lpstr>PowerPoint Presentation</vt:lpstr>
      <vt:lpstr>Holistic nursing: Focusing on the whole person </vt:lpstr>
      <vt:lpstr>PowerPoint Presentation</vt:lpstr>
      <vt:lpstr>PRINCIPLES OF INTEGRATIVE NURSING </vt:lpstr>
      <vt:lpstr>The American Holistic Nurses Credentialing Corporation (AHNCC)</vt:lpstr>
      <vt:lpstr>SCIENTIFIC UNDERPINNINGS OF HOLISTIC NURSING </vt:lpstr>
      <vt:lpstr>HOLISTIC PROCESSES</vt:lpstr>
      <vt:lpstr>INTEGRAL AND HOLISTIC NURSING: LOCAL TO GLOBAL</vt:lpstr>
      <vt:lpstr>Holistic Nursing: Scope and Standards of Practice</vt:lpstr>
      <vt:lpstr>: Current Trends and Issues in Holistic Nursing</vt:lpstr>
      <vt:lpstr>Transpersonal Human Caring and Healing</vt:lpstr>
      <vt:lpstr>NURSING THEORY IN HOLISTIC NURSING PRACTICE</vt:lpstr>
      <vt:lpstr>NURSING: HOLISTIC, INTEGRAL, AND INTEGRATIVE</vt:lpstr>
      <vt:lpstr>THE HOLISTIC CARING PROCESS - CULTURE CARE THEORY </vt:lpstr>
      <vt:lpstr>SELF-ASSESSMENTS FOR HEALTH AND HEALING - SELF-CARE NURSING THEORY </vt:lpstr>
      <vt:lpstr>RELATIONSHIP-CENTERED CARE</vt:lpstr>
      <vt:lpstr>APPRECIATIVE INQUIRY AND MOTIVATIONAL INTERVIEWING</vt:lpstr>
      <vt:lpstr>COGNITIVE THERAPY </vt:lpstr>
      <vt:lpstr>SELF-REFLECTION</vt:lpstr>
      <vt:lpstr>NUTRITION</vt:lpstr>
      <vt:lpstr>EXERCISE AND MOVEMENT</vt:lpstr>
      <vt:lpstr>EVIDENCE-BASED PRACTICE </vt:lpstr>
      <vt:lpstr>MENTAL HEALTH VS. MENTAL ILLNESS</vt:lpstr>
      <vt:lpstr>ADVERSE CHILDHOOD EXPERIENCES</vt:lpstr>
      <vt:lpstr>ACE’S INCLUDE: </vt:lpstr>
      <vt:lpstr>PowerPoint Presentation</vt:lpstr>
      <vt:lpstr>COMMUNITY MOBILIZATION</vt:lpstr>
      <vt:lpstr>INTEGRATION</vt:lpstr>
      <vt:lpstr>CHILD MALTREATMENT &amp; BRAIN DEVELOPMENT</vt:lpstr>
      <vt:lpstr>Changing Brains Mean that Adolescents Act Differently From Adults</vt:lpstr>
      <vt:lpstr>BASED ON THE STAGE OF THEIR BRAIN DEVELOPMENT, ADOLESCENTS ARE MORE LIKELY TO: </vt:lpstr>
      <vt:lpstr>ADOLESCENT BRAIN DEVELOPMENT</vt:lpstr>
      <vt:lpstr>Plasticity—The Influence of Environment</vt:lpstr>
      <vt:lpstr>RESPONDING TO STRESS</vt:lpstr>
      <vt:lpstr>STRESS</vt:lpstr>
      <vt:lpstr>EFFECTS OF MALTREATMENT ON BRAIN STRUCTURE AND ACTIVITY</vt:lpstr>
      <vt:lpstr>DECISION </vt:lpstr>
      <vt:lpstr>The Amygdala and Cortisol Levels</vt:lpstr>
      <vt:lpstr>NEGLECT</vt:lpstr>
      <vt:lpstr>EFFECTS OF MALTREATMENT ON BEHAVIORAL, SOCIAL, AND EMOTIONAL FUNCTIONING</vt:lpstr>
      <vt:lpstr>IMPACT OF MALTREATMENT ON ADOLESCENTS</vt:lpstr>
      <vt:lpstr>THE ROLE OF HEALTHY RELATIONAL INTERACTIONS IN BUFFERING THE IMPACT OF CHILDHOOD TRAUMA</vt:lpstr>
      <vt:lpstr>DECISION-MAKING</vt:lpstr>
      <vt:lpstr>SYMPTOMS &amp; TREATMENTS OF CHILDHOOD AND DEVELOPMENTAL DISORDERS </vt:lpstr>
      <vt:lpstr>What is a Mental Disorder</vt:lpstr>
      <vt:lpstr>Significant Distress</vt:lpstr>
      <vt:lpstr>Socially Deviant Behavior</vt:lpstr>
      <vt:lpstr>CLINICAL UTILITY</vt:lpstr>
      <vt:lpstr>CLINICAL UTILITY - CONTINUED</vt:lpstr>
      <vt:lpstr>Validation of Diagnostic Criteria</vt:lpstr>
      <vt:lpstr>Online Assessment Measures</vt:lpstr>
      <vt:lpstr>A Stepwise Approach to Differential Diagnosis</vt:lpstr>
      <vt:lpstr>6 Steps</vt:lpstr>
      <vt:lpstr>Continued…</vt:lpstr>
      <vt:lpstr>NURSING CONSIDERATIONS FOR THE CHILD IN THE COMMUNITY</vt:lpstr>
      <vt:lpstr>CONCLUDING REMARKS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HOLISTIC APPROACH FOR NURSES:  WHO'S ASSESSING MENTAL HEALTH  &amp; ADVERSE CHILDHOOD EFFECTS</dc:title>
  <dc:creator>Sachin Karnik</dc:creator>
  <cp:lastModifiedBy>Nadine Livingston</cp:lastModifiedBy>
  <cp:revision>2</cp:revision>
  <dcterms:created xsi:type="dcterms:W3CDTF">2018-12-08T17:22:08Z</dcterms:created>
  <dcterms:modified xsi:type="dcterms:W3CDTF">2019-02-26T04:01:31Z</dcterms:modified>
</cp:coreProperties>
</file>